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5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Proxima Nova"/>
      <p:regular r:id="rId28"/>
      <p:bold r:id="rId29"/>
      <p:italic r:id="rId30"/>
      <p:boldItalic r:id="rId31"/>
    </p:embeddedFont>
    <p:embeddedFont>
      <p:font typeface="Garamond"/>
      <p:regular r:id="rId32"/>
      <p:bold r:id="rId33"/>
      <p:italic r:id="rId34"/>
      <p:boldItalic r:id="rId35"/>
    </p:embeddedFont>
    <p:embeddedFont>
      <p:font typeface="Anaheim"/>
      <p:regular r:id="rId36"/>
    </p:embeddedFont>
    <p:embeddedFont>
      <p:font typeface="Bebas Neue"/>
      <p:regular r:id="rId37"/>
    </p:embeddedFont>
    <p:embeddedFont>
      <p:font typeface="Helvetica Neue"/>
      <p:regular r:id="rId38"/>
      <p:bold r:id="rId39"/>
      <p:italic r:id="rId40"/>
      <p:boldItalic r:id="rId41"/>
    </p:embeddedFont>
    <p:embeddedFont>
      <p:font typeface="PT Sans"/>
      <p:regular r:id="rId42"/>
      <p:bold r:id="rId43"/>
      <p:italic r:id="rId44"/>
      <p:boldItalic r:id="rId45"/>
    </p:embeddedFont>
    <p:embeddedFont>
      <p:font typeface="Roboto Mono"/>
      <p:regular r:id="rId46"/>
      <p:bold r:id="rId47"/>
      <p:italic r:id="rId48"/>
      <p:boldItalic r:id="rId49"/>
    </p:embeddedFont>
    <p:embeddedFont>
      <p:font typeface="Alfa Slab One"/>
      <p:regular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51" roundtripDataSignature="AMtx7mgF9SjR+ynsHFyeak3kgAn/FVXXl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2C0605E-65E4-42BF-B20C-0974361682DC}">
  <a:tblStyle styleId="{02C0605E-65E4-42BF-B20C-0974361682DC}"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HelveticaNeue-italic.fntdata"/><Relationship Id="rId42" Type="http://schemas.openxmlformats.org/officeDocument/2006/relationships/font" Target="fonts/PTSans-regular.fntdata"/><Relationship Id="rId41" Type="http://schemas.openxmlformats.org/officeDocument/2006/relationships/font" Target="fonts/HelveticaNeue-boldItalic.fntdata"/><Relationship Id="rId44" Type="http://schemas.openxmlformats.org/officeDocument/2006/relationships/font" Target="fonts/PTSans-italic.fntdata"/><Relationship Id="rId43" Type="http://schemas.openxmlformats.org/officeDocument/2006/relationships/font" Target="fonts/PTSans-bold.fntdata"/><Relationship Id="rId46" Type="http://schemas.openxmlformats.org/officeDocument/2006/relationships/font" Target="fonts/RobotoMono-regular.fntdata"/><Relationship Id="rId45" Type="http://schemas.openxmlformats.org/officeDocument/2006/relationships/font" Target="fonts/PTSans-bold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ono-italic.fntdata"/><Relationship Id="rId47" Type="http://schemas.openxmlformats.org/officeDocument/2006/relationships/font" Target="fonts/RobotoMono-bold.fntdata"/><Relationship Id="rId49" Type="http://schemas.openxmlformats.org/officeDocument/2006/relationships/font" Target="fonts/RobotoMon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boldItalic.fntdata"/><Relationship Id="rId30" Type="http://schemas.openxmlformats.org/officeDocument/2006/relationships/font" Target="fonts/ProximaNova-italic.fntdata"/><Relationship Id="rId33" Type="http://schemas.openxmlformats.org/officeDocument/2006/relationships/font" Target="fonts/Garamond-bold.fntdata"/><Relationship Id="rId32" Type="http://schemas.openxmlformats.org/officeDocument/2006/relationships/font" Target="fonts/Garamond-regular.fntdata"/><Relationship Id="rId35" Type="http://schemas.openxmlformats.org/officeDocument/2006/relationships/font" Target="fonts/Garamond-boldItalic.fntdata"/><Relationship Id="rId34" Type="http://schemas.openxmlformats.org/officeDocument/2006/relationships/font" Target="fonts/Garamond-italic.fntdata"/><Relationship Id="rId37" Type="http://schemas.openxmlformats.org/officeDocument/2006/relationships/font" Target="fonts/BebasNeue-regular.fntdata"/><Relationship Id="rId36" Type="http://schemas.openxmlformats.org/officeDocument/2006/relationships/font" Target="fonts/Anaheim-regular.fntdata"/><Relationship Id="rId39" Type="http://schemas.openxmlformats.org/officeDocument/2006/relationships/font" Target="fonts/HelveticaNeue-bold.fntdata"/><Relationship Id="rId38" Type="http://schemas.openxmlformats.org/officeDocument/2006/relationships/font" Target="fonts/HelveticaNeue-regular.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ProximaNova-regular.fntdata"/><Relationship Id="rId27" Type="http://schemas.openxmlformats.org/officeDocument/2006/relationships/slide" Target="slides/slide21.xml"/><Relationship Id="rId29" Type="http://schemas.openxmlformats.org/officeDocument/2006/relationships/font" Target="fonts/ProximaNova-bold.fntdata"/><Relationship Id="rId51" Type="http://customschemas.google.com/relationships/presentationmetadata" Target="metadata"/><Relationship Id="rId50" Type="http://schemas.openxmlformats.org/officeDocument/2006/relationships/font" Target="fonts/AlfaSlabOne-regular.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2.png>
</file>

<file path=ppt/media/image13.png>
</file>

<file path=ppt/media/image14.jpg>
</file>

<file path=ppt/media/image15.png>
</file>

<file path=ppt/media/image16.jpg>
</file>

<file path=ppt/media/image17.png>
</file>

<file path=ppt/media/image18.png>
</file>

<file path=ppt/media/image19.jp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9" name="Shape 3289"/>
        <p:cNvGrpSpPr/>
        <p:nvPr/>
      </p:nvGrpSpPr>
      <p:grpSpPr>
        <a:xfrm>
          <a:off x="0" y="0"/>
          <a:ext cx="0" cy="0"/>
          <a:chOff x="0" y="0"/>
          <a:chExt cx="0" cy="0"/>
        </a:xfrm>
      </p:grpSpPr>
      <p:sp>
        <p:nvSpPr>
          <p:cNvPr id="3290" name="Google Shape;3290;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1" name="Google Shape;329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solidFill>
                  <a:schemeClr val="dk1"/>
                </a:solidFill>
              </a:rPr>
              <a:t>Progress report</a:t>
            </a:r>
            <a:r>
              <a:rPr lang="en">
                <a:solidFill>
                  <a:schemeClr val="dk1"/>
                </a:solidFill>
              </a:rPr>
              <a:t>: https://docs.google.com/document/d/1Tt_P23taxOHHhLULynLKjFe10fqJyPRJMJ-PClY1ynQ/edit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7" name="Shape 3457"/>
        <p:cNvGrpSpPr/>
        <p:nvPr/>
      </p:nvGrpSpPr>
      <p:grpSpPr>
        <a:xfrm>
          <a:off x="0" y="0"/>
          <a:ext cx="0" cy="0"/>
          <a:chOff x="0" y="0"/>
          <a:chExt cx="0" cy="0"/>
        </a:xfrm>
      </p:grpSpPr>
      <p:sp>
        <p:nvSpPr>
          <p:cNvPr id="3458" name="Google Shape;3458;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59" name="Google Shape;3459;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Progress report</a:t>
            </a:r>
            <a:r>
              <a:rPr lang="en"/>
              <a:t>: https://docs.google.com/document/d/1Tt_P23taxOHHhLULynLKjFe10fqJyPRJMJ-PClY1ynQ/edit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8" name="Shape 3478"/>
        <p:cNvGrpSpPr/>
        <p:nvPr/>
      </p:nvGrpSpPr>
      <p:grpSpPr>
        <a:xfrm>
          <a:off x="0" y="0"/>
          <a:ext cx="0" cy="0"/>
          <a:chOff x="0" y="0"/>
          <a:chExt cx="0" cy="0"/>
        </a:xfrm>
      </p:grpSpPr>
      <p:sp>
        <p:nvSpPr>
          <p:cNvPr id="3479" name="Google Shape;347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80" name="Google Shape;348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1" name="Shape 3601"/>
        <p:cNvGrpSpPr/>
        <p:nvPr/>
      </p:nvGrpSpPr>
      <p:grpSpPr>
        <a:xfrm>
          <a:off x="0" y="0"/>
          <a:ext cx="0" cy="0"/>
          <a:chOff x="0" y="0"/>
          <a:chExt cx="0" cy="0"/>
        </a:xfrm>
      </p:grpSpPr>
      <p:sp>
        <p:nvSpPr>
          <p:cNvPr id="3602" name="Google Shape;3602;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03" name="Google Shape;3603;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4" name="Shape 3614"/>
        <p:cNvGrpSpPr/>
        <p:nvPr/>
      </p:nvGrpSpPr>
      <p:grpSpPr>
        <a:xfrm>
          <a:off x="0" y="0"/>
          <a:ext cx="0" cy="0"/>
          <a:chOff x="0" y="0"/>
          <a:chExt cx="0" cy="0"/>
        </a:xfrm>
      </p:grpSpPr>
      <p:sp>
        <p:nvSpPr>
          <p:cNvPr id="3615" name="Google Shape;361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16" name="Google Shape;361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6" name="Shape 3626"/>
        <p:cNvGrpSpPr/>
        <p:nvPr/>
      </p:nvGrpSpPr>
      <p:grpSpPr>
        <a:xfrm>
          <a:off x="0" y="0"/>
          <a:ext cx="0" cy="0"/>
          <a:chOff x="0" y="0"/>
          <a:chExt cx="0" cy="0"/>
        </a:xfrm>
      </p:grpSpPr>
      <p:sp>
        <p:nvSpPr>
          <p:cNvPr id="3627" name="Google Shape;3627;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28" name="Google Shape;3628;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9" name="Shape 3749"/>
        <p:cNvGrpSpPr/>
        <p:nvPr/>
      </p:nvGrpSpPr>
      <p:grpSpPr>
        <a:xfrm>
          <a:off x="0" y="0"/>
          <a:ext cx="0" cy="0"/>
          <a:chOff x="0" y="0"/>
          <a:chExt cx="0" cy="0"/>
        </a:xfrm>
      </p:grpSpPr>
      <p:sp>
        <p:nvSpPr>
          <p:cNvPr id="3750" name="Google Shape;3750;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51" name="Google Shape;375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4" name="Shape 3794"/>
        <p:cNvGrpSpPr/>
        <p:nvPr/>
      </p:nvGrpSpPr>
      <p:grpSpPr>
        <a:xfrm>
          <a:off x="0" y="0"/>
          <a:ext cx="0" cy="0"/>
          <a:chOff x="0" y="0"/>
          <a:chExt cx="0" cy="0"/>
        </a:xfrm>
      </p:grpSpPr>
      <p:sp>
        <p:nvSpPr>
          <p:cNvPr id="3795" name="Google Shape;3795;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96" name="Google Shape;3796;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4" name="Shape 3824"/>
        <p:cNvGrpSpPr/>
        <p:nvPr/>
      </p:nvGrpSpPr>
      <p:grpSpPr>
        <a:xfrm>
          <a:off x="0" y="0"/>
          <a:ext cx="0" cy="0"/>
          <a:chOff x="0" y="0"/>
          <a:chExt cx="0" cy="0"/>
        </a:xfrm>
      </p:grpSpPr>
      <p:sp>
        <p:nvSpPr>
          <p:cNvPr id="3825" name="Google Shape;3825;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26" name="Google Shape;382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54" name="Shape 3854"/>
        <p:cNvGrpSpPr/>
        <p:nvPr/>
      </p:nvGrpSpPr>
      <p:grpSpPr>
        <a:xfrm>
          <a:off x="0" y="0"/>
          <a:ext cx="0" cy="0"/>
          <a:chOff x="0" y="0"/>
          <a:chExt cx="0" cy="0"/>
        </a:xfrm>
      </p:grpSpPr>
      <p:sp>
        <p:nvSpPr>
          <p:cNvPr id="3855" name="Google Shape;3855;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56" name="Google Shape;3856;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from the experience: what you learned while working on this project, suggestions, etc.</a:t>
            </a:r>
            <a:endParaRPr sz="1200">
              <a:solidFill>
                <a:schemeClr val="dk1"/>
              </a:solidFill>
              <a:highlight>
                <a:srgbClr val="FFFFFF"/>
              </a:highlight>
              <a:latin typeface="Helvetica Neue"/>
              <a:ea typeface="Helvetica Neue"/>
              <a:cs typeface="Helvetica Neue"/>
              <a:sym typeface="Helvetica Neue"/>
            </a:endParaRPr>
          </a:p>
          <a:p>
            <a:pPr indent="-304800" lvl="0" marL="4572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substantial: answers to your research question and future directions (work that could be done to improve your project)</a:t>
            </a:r>
            <a:endParaRPr sz="1200">
              <a:solidFill>
                <a:schemeClr val="dk1"/>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5" name="Shape 3865"/>
        <p:cNvGrpSpPr/>
        <p:nvPr/>
      </p:nvGrpSpPr>
      <p:grpSpPr>
        <a:xfrm>
          <a:off x="0" y="0"/>
          <a:ext cx="0" cy="0"/>
          <a:chOff x="0" y="0"/>
          <a:chExt cx="0" cy="0"/>
        </a:xfrm>
      </p:grpSpPr>
      <p:sp>
        <p:nvSpPr>
          <p:cNvPr id="3866" name="Google Shape;3866;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7" name="Google Shape;3867;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from the experience: what you learned while working on this project, suggestions, etc.</a:t>
            </a:r>
            <a:endParaRPr sz="1200">
              <a:solidFill>
                <a:schemeClr val="dk1"/>
              </a:solidFill>
              <a:highlight>
                <a:srgbClr val="FFFFFF"/>
              </a:highlight>
              <a:latin typeface="Helvetica Neue"/>
              <a:ea typeface="Helvetica Neue"/>
              <a:cs typeface="Helvetica Neue"/>
              <a:sym typeface="Helvetica Neue"/>
            </a:endParaRPr>
          </a:p>
          <a:p>
            <a:pPr indent="-304800" lvl="0" marL="4572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substantial: answers to your research question and future directions (work that could be done to improve your project)</a:t>
            </a:r>
            <a:endParaRPr sz="1200">
              <a:solidFill>
                <a:schemeClr val="dk1"/>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7" name="Shape 3297"/>
        <p:cNvGrpSpPr/>
        <p:nvPr/>
      </p:nvGrpSpPr>
      <p:grpSpPr>
        <a:xfrm>
          <a:off x="0" y="0"/>
          <a:ext cx="0" cy="0"/>
          <a:chOff x="0" y="0"/>
          <a:chExt cx="0" cy="0"/>
        </a:xfrm>
      </p:grpSpPr>
      <p:sp>
        <p:nvSpPr>
          <p:cNvPr id="3298" name="Google Shape;329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99" name="Google Shape;329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8" name="Shape 3878"/>
        <p:cNvGrpSpPr/>
        <p:nvPr/>
      </p:nvGrpSpPr>
      <p:grpSpPr>
        <a:xfrm>
          <a:off x="0" y="0"/>
          <a:ext cx="0" cy="0"/>
          <a:chOff x="0" y="0"/>
          <a:chExt cx="0" cy="0"/>
        </a:xfrm>
      </p:grpSpPr>
      <p:sp>
        <p:nvSpPr>
          <p:cNvPr id="3879" name="Google Shape;3879;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80" name="Google Shape;3880;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1" name="Shape 4001"/>
        <p:cNvGrpSpPr/>
        <p:nvPr/>
      </p:nvGrpSpPr>
      <p:grpSpPr>
        <a:xfrm>
          <a:off x="0" y="0"/>
          <a:ext cx="0" cy="0"/>
          <a:chOff x="0" y="0"/>
          <a:chExt cx="0" cy="0"/>
        </a:xfrm>
      </p:grpSpPr>
      <p:sp>
        <p:nvSpPr>
          <p:cNvPr id="4002" name="Google Shape;4002;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003" name="Google Shape;400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2" name="Shape 3312"/>
        <p:cNvGrpSpPr/>
        <p:nvPr/>
      </p:nvGrpSpPr>
      <p:grpSpPr>
        <a:xfrm>
          <a:off x="0" y="0"/>
          <a:ext cx="0" cy="0"/>
          <a:chOff x="0" y="0"/>
          <a:chExt cx="0" cy="0"/>
        </a:xfrm>
      </p:grpSpPr>
      <p:sp>
        <p:nvSpPr>
          <p:cNvPr id="3313" name="Google Shape;3313;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14" name="Google Shape;3314;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4" name="Shape 3324"/>
        <p:cNvGrpSpPr/>
        <p:nvPr/>
      </p:nvGrpSpPr>
      <p:grpSpPr>
        <a:xfrm>
          <a:off x="0" y="0"/>
          <a:ext cx="0" cy="0"/>
          <a:chOff x="0" y="0"/>
          <a:chExt cx="0" cy="0"/>
        </a:xfrm>
      </p:grpSpPr>
      <p:sp>
        <p:nvSpPr>
          <p:cNvPr id="3325" name="Google Shape;332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26" name="Google Shape;332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200">
              <a:solidFill>
                <a:schemeClr val="dk1"/>
              </a:solidFill>
              <a:latin typeface="Garamond"/>
              <a:ea typeface="Garamond"/>
              <a:cs typeface="Garamond"/>
              <a:sym typeface="Garamon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7" name="Shape 3337"/>
        <p:cNvGrpSpPr/>
        <p:nvPr/>
      </p:nvGrpSpPr>
      <p:grpSpPr>
        <a:xfrm>
          <a:off x="0" y="0"/>
          <a:ext cx="0" cy="0"/>
          <a:chOff x="0" y="0"/>
          <a:chExt cx="0" cy="0"/>
        </a:xfrm>
      </p:grpSpPr>
      <p:sp>
        <p:nvSpPr>
          <p:cNvPr id="3338" name="Google Shape;3338;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39" name="Google Shape;333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Progress report</a:t>
            </a:r>
            <a:r>
              <a:rPr lang="en"/>
              <a:t>: https://docs.google.com/document/d/1Tt_P23taxOHHhLULynLKjFe10fqJyPRJMJ-PClY1ynQ/edit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4" name="Shape 3354"/>
        <p:cNvGrpSpPr/>
        <p:nvPr/>
      </p:nvGrpSpPr>
      <p:grpSpPr>
        <a:xfrm>
          <a:off x="0" y="0"/>
          <a:ext cx="0" cy="0"/>
          <a:chOff x="0" y="0"/>
          <a:chExt cx="0" cy="0"/>
        </a:xfrm>
      </p:grpSpPr>
      <p:sp>
        <p:nvSpPr>
          <p:cNvPr id="3355" name="Google Shape;3355;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56" name="Google Shape;3356;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list your data sources (total sample size, time period, pros/cons of your collected data to answer your question)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collection: share some details about your data collection experience (such as challenges and how you solved them, etc.), the idea is to share what you think might be useful for your classmates to know if they want to collect data from your same sources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cleaning and wrangling: share something you learned that you think might be helpful for the class to know (e.g., what data cleaning operations you performed, share if you transformed data and how, if you linked data and how, etc. but keep it short)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2" name="Shape 3372"/>
        <p:cNvGrpSpPr/>
        <p:nvPr/>
      </p:nvGrpSpPr>
      <p:grpSpPr>
        <a:xfrm>
          <a:off x="0" y="0"/>
          <a:ext cx="0" cy="0"/>
          <a:chOff x="0" y="0"/>
          <a:chExt cx="0" cy="0"/>
        </a:xfrm>
      </p:grpSpPr>
      <p:sp>
        <p:nvSpPr>
          <p:cNvPr id="3373" name="Google Shape;337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374" name="Google Shape;337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04800" lvl="0" marL="6985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list your data sources (total sample size, time period, pros/cons of your collected data to answer your question)</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collection: share some details about your data collection experience (such as challenges and how you solved them, etc.), the idea is to share what you think might be useful for your classmates to know if they want to collect data from your same sources</a:t>
            </a:r>
            <a:endParaRPr sz="1200">
              <a:solidFill>
                <a:schemeClr val="dk1"/>
              </a:solidFill>
              <a:highlight>
                <a:srgbClr val="FFFFFF"/>
              </a:highlight>
              <a:latin typeface="Helvetica Neue"/>
              <a:ea typeface="Helvetica Neue"/>
              <a:cs typeface="Helvetica Neue"/>
              <a:sym typeface="Helvetica Neue"/>
            </a:endParaRPr>
          </a:p>
          <a:p>
            <a:pPr indent="-304800" lvl="1" marL="1397000" rtl="0" algn="l">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cleaning and wrangling: share something you learned that you think might be helpful for the class to know (e.g., what data cleaning operations you performed, share if you transformed data and how, if you linked data and how, etc. but keep it short)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2" name="Shape 3422"/>
        <p:cNvGrpSpPr/>
        <p:nvPr/>
      </p:nvGrpSpPr>
      <p:grpSpPr>
        <a:xfrm>
          <a:off x="0" y="0"/>
          <a:ext cx="0" cy="0"/>
          <a:chOff x="0" y="0"/>
          <a:chExt cx="0" cy="0"/>
        </a:xfrm>
      </p:grpSpPr>
      <p:sp>
        <p:nvSpPr>
          <p:cNvPr id="3423" name="Google Shape;3423;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24" name="Google Shape;3424;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7" name="Shape 3437"/>
        <p:cNvGrpSpPr/>
        <p:nvPr/>
      </p:nvGrpSpPr>
      <p:grpSpPr>
        <a:xfrm>
          <a:off x="0" y="0"/>
          <a:ext cx="0" cy="0"/>
          <a:chOff x="0" y="0"/>
          <a:chExt cx="0" cy="0"/>
        </a:xfrm>
      </p:grpSpPr>
      <p:sp>
        <p:nvSpPr>
          <p:cNvPr id="3438" name="Google Shape;3438;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39" name="Google Shape;343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 name="Shape 8"/>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lt1"/>
        </a:solidFill>
      </p:bgPr>
    </p:bg>
    <p:spTree>
      <p:nvGrpSpPr>
        <p:cNvPr id="922" name="Shape 922"/>
        <p:cNvGrpSpPr/>
        <p:nvPr/>
      </p:nvGrpSpPr>
      <p:grpSpPr>
        <a:xfrm>
          <a:off x="0" y="0"/>
          <a:ext cx="0" cy="0"/>
          <a:chOff x="0" y="0"/>
          <a:chExt cx="0" cy="0"/>
        </a:xfrm>
      </p:grpSpPr>
      <p:grpSp>
        <p:nvGrpSpPr>
          <p:cNvPr id="923" name="Google Shape;923;p33"/>
          <p:cNvGrpSpPr/>
          <p:nvPr/>
        </p:nvGrpSpPr>
        <p:grpSpPr>
          <a:xfrm>
            <a:off x="297" y="15560"/>
            <a:ext cx="9143904" cy="5119643"/>
            <a:chOff x="297" y="15560"/>
            <a:chExt cx="9143904" cy="5119643"/>
          </a:xfrm>
        </p:grpSpPr>
        <p:grpSp>
          <p:nvGrpSpPr>
            <p:cNvPr id="924" name="Google Shape;924;p33"/>
            <p:cNvGrpSpPr/>
            <p:nvPr/>
          </p:nvGrpSpPr>
          <p:grpSpPr>
            <a:xfrm>
              <a:off x="297" y="15560"/>
              <a:ext cx="9143904" cy="5119643"/>
              <a:chOff x="297" y="15560"/>
              <a:chExt cx="9143904" cy="5119643"/>
            </a:xfrm>
          </p:grpSpPr>
          <p:sp>
            <p:nvSpPr>
              <p:cNvPr id="925" name="Google Shape;925;p33"/>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33"/>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27" name="Google Shape;927;p33"/>
              <p:cNvGrpSpPr/>
              <p:nvPr/>
            </p:nvGrpSpPr>
            <p:grpSpPr>
              <a:xfrm>
                <a:off x="74092" y="83998"/>
                <a:ext cx="8958196" cy="100651"/>
                <a:chOff x="74092" y="83998"/>
                <a:chExt cx="8958196" cy="100651"/>
              </a:xfrm>
            </p:grpSpPr>
            <p:sp>
              <p:nvSpPr>
                <p:cNvPr id="928" name="Google Shape;928;p33"/>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33"/>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33"/>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33"/>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33"/>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33"/>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33"/>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33"/>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33"/>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33"/>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33"/>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33"/>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33"/>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33"/>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33"/>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33"/>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33"/>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33"/>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33"/>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33"/>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33"/>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33"/>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33"/>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33"/>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33"/>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33"/>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33"/>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33"/>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33"/>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33"/>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33"/>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33"/>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33"/>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33"/>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33"/>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33"/>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33"/>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33"/>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33"/>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33"/>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8" name="Google Shape;968;p33"/>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9" name="Google Shape;969;p33"/>
              <p:cNvGrpSpPr/>
              <p:nvPr/>
            </p:nvGrpSpPr>
            <p:grpSpPr>
              <a:xfrm>
                <a:off x="82434" y="4966083"/>
                <a:ext cx="8958164" cy="100651"/>
                <a:chOff x="82434" y="4966083"/>
                <a:chExt cx="8958164" cy="100651"/>
              </a:xfrm>
            </p:grpSpPr>
            <p:sp>
              <p:nvSpPr>
                <p:cNvPr id="970" name="Google Shape;970;p33"/>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1" name="Google Shape;971;p33"/>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2" name="Google Shape;972;p33"/>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3" name="Google Shape;973;p33"/>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33"/>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33"/>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33"/>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33"/>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33"/>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33"/>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33"/>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33"/>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33"/>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33"/>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33"/>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33"/>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33"/>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33"/>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33"/>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33"/>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33"/>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33"/>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33"/>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33"/>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33"/>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33"/>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33"/>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33"/>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33"/>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33"/>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33"/>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33"/>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33"/>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33"/>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33"/>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33"/>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33"/>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33"/>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33"/>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33"/>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010" name="Google Shape;1010;p33"/>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1" name="Google Shape;1011;p33"/>
          <p:cNvSpPr txBox="1"/>
          <p:nvPr>
            <p:ph type="title"/>
          </p:nvPr>
        </p:nvSpPr>
        <p:spPr>
          <a:xfrm>
            <a:off x="978175" y="1368850"/>
            <a:ext cx="3600600" cy="773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5200">
                <a:solidFill>
                  <a:schemeClr val="dk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
        <p:nvSpPr>
          <p:cNvPr id="1012" name="Google Shape;1012;p33"/>
          <p:cNvSpPr txBox="1"/>
          <p:nvPr>
            <p:ph idx="1" type="subTitle"/>
          </p:nvPr>
        </p:nvSpPr>
        <p:spPr>
          <a:xfrm>
            <a:off x="978175" y="2142250"/>
            <a:ext cx="3600600" cy="872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1013" name="Google Shape;1013;p33"/>
          <p:cNvGrpSpPr/>
          <p:nvPr/>
        </p:nvGrpSpPr>
        <p:grpSpPr>
          <a:xfrm flipH="1">
            <a:off x="167021" y="3097647"/>
            <a:ext cx="4989941" cy="1820946"/>
            <a:chOff x="11537550" y="2290022"/>
            <a:chExt cx="7847053" cy="3405548"/>
          </a:xfrm>
        </p:grpSpPr>
        <p:sp>
          <p:nvSpPr>
            <p:cNvPr id="1014" name="Google Shape;1014;p33"/>
            <p:cNvSpPr/>
            <p:nvPr/>
          </p:nvSpPr>
          <p:spPr>
            <a:xfrm>
              <a:off x="13024450" y="2623302"/>
              <a:ext cx="35378" cy="3004166"/>
            </a:xfrm>
            <a:custGeom>
              <a:rect b="b" l="l" r="r" t="t"/>
              <a:pathLst>
                <a:path extrusionOk="0" h="47043" w="554">
                  <a:moveTo>
                    <a:pt x="0" y="0"/>
                  </a:moveTo>
                  <a:lnTo>
                    <a:pt x="0" y="47043"/>
                  </a:lnTo>
                  <a:lnTo>
                    <a:pt x="554" y="47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33"/>
            <p:cNvSpPr/>
            <p:nvPr/>
          </p:nvSpPr>
          <p:spPr>
            <a:xfrm>
              <a:off x="12656684" y="2743612"/>
              <a:ext cx="35442" cy="2883854"/>
            </a:xfrm>
            <a:custGeom>
              <a:rect b="b" l="l" r="r" t="t"/>
              <a:pathLst>
                <a:path extrusionOk="0" h="45159" w="555">
                  <a:moveTo>
                    <a:pt x="1" y="0"/>
                  </a:moveTo>
                  <a:lnTo>
                    <a:pt x="1"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33"/>
            <p:cNvSpPr/>
            <p:nvPr/>
          </p:nvSpPr>
          <p:spPr>
            <a:xfrm>
              <a:off x="12294857" y="3155119"/>
              <a:ext cx="35442" cy="2472340"/>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33"/>
            <p:cNvSpPr/>
            <p:nvPr/>
          </p:nvSpPr>
          <p:spPr>
            <a:xfrm>
              <a:off x="13380401" y="2743612"/>
              <a:ext cx="35378" cy="2883854"/>
            </a:xfrm>
            <a:custGeom>
              <a:rect b="b" l="l" r="r" t="t"/>
              <a:pathLst>
                <a:path extrusionOk="0" h="45159" w="554">
                  <a:moveTo>
                    <a:pt x="0" y="0"/>
                  </a:moveTo>
                  <a:lnTo>
                    <a:pt x="0"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33"/>
            <p:cNvSpPr/>
            <p:nvPr/>
          </p:nvSpPr>
          <p:spPr>
            <a:xfrm>
              <a:off x="13747273" y="3522818"/>
              <a:ext cx="35442" cy="2109679"/>
            </a:xfrm>
            <a:custGeom>
              <a:rect b="b" l="l" r="r" t="t"/>
              <a:pathLst>
                <a:path extrusionOk="0" h="33036" w="555">
                  <a:moveTo>
                    <a:pt x="1" y="0"/>
                  </a:moveTo>
                  <a:lnTo>
                    <a:pt x="1" y="33036"/>
                  </a:lnTo>
                  <a:lnTo>
                    <a:pt x="554" y="33036"/>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33"/>
            <p:cNvSpPr/>
            <p:nvPr/>
          </p:nvSpPr>
          <p:spPr>
            <a:xfrm>
              <a:off x="14115039" y="3546382"/>
              <a:ext cx="34548" cy="2091160"/>
            </a:xfrm>
            <a:custGeom>
              <a:rect b="b" l="l" r="r" t="t"/>
              <a:pathLst>
                <a:path extrusionOk="0" h="32746" w="541">
                  <a:moveTo>
                    <a:pt x="0" y="0"/>
                  </a:moveTo>
                  <a:lnTo>
                    <a:pt x="0" y="32746"/>
                  </a:lnTo>
                  <a:lnTo>
                    <a:pt x="541" y="32746"/>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33"/>
            <p:cNvSpPr/>
            <p:nvPr/>
          </p:nvSpPr>
          <p:spPr>
            <a:xfrm>
              <a:off x="14481910" y="3642298"/>
              <a:ext cx="35378" cy="2000287"/>
            </a:xfrm>
            <a:custGeom>
              <a:rect b="b" l="l" r="r" t="t"/>
              <a:pathLst>
                <a:path extrusionOk="0" h="31323" w="554">
                  <a:moveTo>
                    <a:pt x="1" y="1"/>
                  </a:moveTo>
                  <a:lnTo>
                    <a:pt x="1" y="31323"/>
                  </a:lnTo>
                  <a:lnTo>
                    <a:pt x="554" y="3132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33"/>
            <p:cNvSpPr/>
            <p:nvPr/>
          </p:nvSpPr>
          <p:spPr>
            <a:xfrm>
              <a:off x="14848782" y="3808076"/>
              <a:ext cx="35442" cy="1840445"/>
            </a:xfrm>
            <a:custGeom>
              <a:rect b="b" l="l" r="r" t="t"/>
              <a:pathLst>
                <a:path extrusionOk="0" h="28820" w="555">
                  <a:moveTo>
                    <a:pt x="1" y="1"/>
                  </a:moveTo>
                  <a:lnTo>
                    <a:pt x="1" y="28819"/>
                  </a:lnTo>
                  <a:lnTo>
                    <a:pt x="554" y="2881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33"/>
            <p:cNvSpPr/>
            <p:nvPr/>
          </p:nvSpPr>
          <p:spPr>
            <a:xfrm>
              <a:off x="15215717" y="3320832"/>
              <a:ext cx="35378" cy="2332742"/>
            </a:xfrm>
            <a:custGeom>
              <a:rect b="b" l="l" r="r" t="t"/>
              <a:pathLst>
                <a:path extrusionOk="0" h="36529" w="554">
                  <a:moveTo>
                    <a:pt x="0" y="1"/>
                  </a:moveTo>
                  <a:lnTo>
                    <a:pt x="0" y="36528"/>
                  </a:lnTo>
                  <a:lnTo>
                    <a:pt x="554" y="36528"/>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33"/>
            <p:cNvSpPr/>
            <p:nvPr/>
          </p:nvSpPr>
          <p:spPr>
            <a:xfrm>
              <a:off x="15582589" y="3350335"/>
              <a:ext cx="35378" cy="2308284"/>
            </a:xfrm>
            <a:custGeom>
              <a:rect b="b" l="l" r="r" t="t"/>
              <a:pathLst>
                <a:path extrusionOk="0" h="36146" w="554">
                  <a:moveTo>
                    <a:pt x="0" y="0"/>
                  </a:moveTo>
                  <a:lnTo>
                    <a:pt x="0" y="36145"/>
                  </a:lnTo>
                  <a:lnTo>
                    <a:pt x="554" y="3614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33"/>
            <p:cNvSpPr/>
            <p:nvPr/>
          </p:nvSpPr>
          <p:spPr>
            <a:xfrm>
              <a:off x="15949461" y="3546382"/>
              <a:ext cx="35442" cy="2117278"/>
            </a:xfrm>
            <a:custGeom>
              <a:rect b="b" l="l" r="r" t="t"/>
              <a:pathLst>
                <a:path extrusionOk="0" h="33155" w="555">
                  <a:moveTo>
                    <a:pt x="1" y="0"/>
                  </a:moveTo>
                  <a:lnTo>
                    <a:pt x="1" y="33154"/>
                  </a:lnTo>
                  <a:lnTo>
                    <a:pt x="554" y="33154"/>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33"/>
            <p:cNvSpPr/>
            <p:nvPr/>
          </p:nvSpPr>
          <p:spPr>
            <a:xfrm>
              <a:off x="16317226" y="4875094"/>
              <a:ext cx="34548" cy="794418"/>
            </a:xfrm>
            <a:custGeom>
              <a:rect b="b" l="l" r="r" t="t"/>
              <a:pathLst>
                <a:path extrusionOk="0" h="12440" w="541">
                  <a:moveTo>
                    <a:pt x="0" y="0"/>
                  </a:moveTo>
                  <a:lnTo>
                    <a:pt x="0" y="12440"/>
                  </a:lnTo>
                  <a:lnTo>
                    <a:pt x="541" y="12440"/>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33"/>
            <p:cNvSpPr/>
            <p:nvPr/>
          </p:nvSpPr>
          <p:spPr>
            <a:xfrm>
              <a:off x="16684098" y="4056295"/>
              <a:ext cx="35442" cy="1618276"/>
            </a:xfrm>
            <a:custGeom>
              <a:rect b="b" l="l" r="r" t="t"/>
              <a:pathLst>
                <a:path extrusionOk="0" h="25341" w="555">
                  <a:moveTo>
                    <a:pt x="1" y="1"/>
                  </a:moveTo>
                  <a:lnTo>
                    <a:pt x="1" y="25341"/>
                  </a:lnTo>
                  <a:lnTo>
                    <a:pt x="554" y="2534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33"/>
            <p:cNvSpPr/>
            <p:nvPr/>
          </p:nvSpPr>
          <p:spPr>
            <a:xfrm>
              <a:off x="17050969" y="3243435"/>
              <a:ext cx="35442" cy="2436195"/>
            </a:xfrm>
            <a:custGeom>
              <a:rect b="b" l="l" r="r" t="t"/>
              <a:pathLst>
                <a:path extrusionOk="0" h="38149" w="555">
                  <a:moveTo>
                    <a:pt x="1" y="1"/>
                  </a:moveTo>
                  <a:lnTo>
                    <a:pt x="1" y="38149"/>
                  </a:lnTo>
                  <a:lnTo>
                    <a:pt x="554" y="3814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33"/>
            <p:cNvSpPr/>
            <p:nvPr/>
          </p:nvSpPr>
          <p:spPr>
            <a:xfrm>
              <a:off x="17417905" y="3348611"/>
              <a:ext cx="35378" cy="2336063"/>
            </a:xfrm>
            <a:custGeom>
              <a:rect b="b" l="l" r="r" t="t"/>
              <a:pathLst>
                <a:path extrusionOk="0" h="36581" w="554">
                  <a:moveTo>
                    <a:pt x="0" y="1"/>
                  </a:moveTo>
                  <a:lnTo>
                    <a:pt x="0" y="36581"/>
                  </a:lnTo>
                  <a:lnTo>
                    <a:pt x="554" y="3658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33"/>
            <p:cNvSpPr/>
            <p:nvPr/>
          </p:nvSpPr>
          <p:spPr>
            <a:xfrm>
              <a:off x="17784776" y="4185035"/>
              <a:ext cx="35378" cy="1505499"/>
            </a:xfrm>
            <a:custGeom>
              <a:rect b="b" l="l" r="r" t="t"/>
              <a:pathLst>
                <a:path extrusionOk="0" h="23575" w="554">
                  <a:moveTo>
                    <a:pt x="1" y="1"/>
                  </a:moveTo>
                  <a:lnTo>
                    <a:pt x="1" y="23575"/>
                  </a:lnTo>
                  <a:lnTo>
                    <a:pt x="554" y="23575"/>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33"/>
            <p:cNvSpPr/>
            <p:nvPr/>
          </p:nvSpPr>
          <p:spPr>
            <a:xfrm>
              <a:off x="18151648" y="4740416"/>
              <a:ext cx="35442" cy="955154"/>
            </a:xfrm>
            <a:custGeom>
              <a:rect b="b" l="l" r="r" t="t"/>
              <a:pathLst>
                <a:path extrusionOk="0" h="14957" w="555">
                  <a:moveTo>
                    <a:pt x="1" y="1"/>
                  </a:moveTo>
                  <a:lnTo>
                    <a:pt x="1" y="14957"/>
                  </a:lnTo>
                  <a:lnTo>
                    <a:pt x="554" y="14957"/>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33"/>
            <p:cNvSpPr/>
            <p:nvPr/>
          </p:nvSpPr>
          <p:spPr>
            <a:xfrm>
              <a:off x="18519414" y="4886844"/>
              <a:ext cx="34548" cy="766703"/>
            </a:xfrm>
            <a:custGeom>
              <a:rect b="b" l="l" r="r" t="t"/>
              <a:pathLst>
                <a:path extrusionOk="0" h="12006" w="541">
                  <a:moveTo>
                    <a:pt x="0" y="1"/>
                  </a:moveTo>
                  <a:lnTo>
                    <a:pt x="0" y="12005"/>
                  </a:lnTo>
                  <a:lnTo>
                    <a:pt x="541" y="12005"/>
                  </a:lnTo>
                  <a:lnTo>
                    <a:pt x="54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33"/>
            <p:cNvSpPr/>
            <p:nvPr/>
          </p:nvSpPr>
          <p:spPr>
            <a:xfrm>
              <a:off x="18886285" y="4953321"/>
              <a:ext cx="35442" cy="705270"/>
            </a:xfrm>
            <a:custGeom>
              <a:rect b="b" l="l" r="r" t="t"/>
              <a:pathLst>
                <a:path extrusionOk="0" h="11044" w="555">
                  <a:moveTo>
                    <a:pt x="1" y="1"/>
                  </a:moveTo>
                  <a:lnTo>
                    <a:pt x="1" y="11043"/>
                  </a:lnTo>
                  <a:lnTo>
                    <a:pt x="554" y="1104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33"/>
            <p:cNvSpPr/>
            <p:nvPr/>
          </p:nvSpPr>
          <p:spPr>
            <a:xfrm>
              <a:off x="19228763" y="4918007"/>
              <a:ext cx="35442" cy="705206"/>
            </a:xfrm>
            <a:custGeom>
              <a:rect b="b" l="l" r="r" t="t"/>
              <a:pathLst>
                <a:path extrusionOk="0" h="11043" w="555">
                  <a:moveTo>
                    <a:pt x="1" y="0"/>
                  </a:moveTo>
                  <a:lnTo>
                    <a:pt x="1" y="11043"/>
                  </a:lnTo>
                  <a:lnTo>
                    <a:pt x="554" y="11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33"/>
            <p:cNvSpPr/>
            <p:nvPr/>
          </p:nvSpPr>
          <p:spPr>
            <a:xfrm>
              <a:off x="11541765" y="3483545"/>
              <a:ext cx="7842838" cy="1743378"/>
            </a:xfrm>
            <a:custGeom>
              <a:rect b="b" l="l" r="r" t="t"/>
              <a:pathLst>
                <a:path extrusionOk="0" h="27300" w="122813">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33"/>
            <p:cNvSpPr/>
            <p:nvPr/>
          </p:nvSpPr>
          <p:spPr>
            <a:xfrm>
              <a:off x="11537550" y="2538625"/>
              <a:ext cx="7839454" cy="2557848"/>
            </a:xfrm>
            <a:custGeom>
              <a:rect b="b" l="l" r="r" t="t"/>
              <a:pathLst>
                <a:path extrusionOk="0" h="40054" w="12276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33"/>
            <p:cNvSpPr/>
            <p:nvPr/>
          </p:nvSpPr>
          <p:spPr>
            <a:xfrm>
              <a:off x="13674920" y="2847957"/>
              <a:ext cx="281112" cy="504111"/>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33"/>
            <p:cNvSpPr/>
            <p:nvPr/>
          </p:nvSpPr>
          <p:spPr>
            <a:xfrm>
              <a:off x="13803661" y="2847957"/>
              <a:ext cx="159969" cy="504111"/>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33"/>
            <p:cNvSpPr/>
            <p:nvPr/>
          </p:nvSpPr>
          <p:spPr>
            <a:xfrm>
              <a:off x="13828055" y="2827778"/>
              <a:ext cx="83401" cy="121206"/>
            </a:xfrm>
            <a:custGeom>
              <a:rect b="b" l="l" r="r" t="t"/>
              <a:pathLst>
                <a:path extrusionOk="0" h="1898" w="1306">
                  <a:moveTo>
                    <a:pt x="1002" y="0"/>
                  </a:moveTo>
                  <a:lnTo>
                    <a:pt x="1" y="316"/>
                  </a:lnTo>
                  <a:lnTo>
                    <a:pt x="515" y="1898"/>
                  </a:lnTo>
                  <a:lnTo>
                    <a:pt x="1305" y="949"/>
                  </a:lnTo>
                  <a:lnTo>
                    <a:pt x="100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33"/>
            <p:cNvSpPr/>
            <p:nvPr/>
          </p:nvSpPr>
          <p:spPr>
            <a:xfrm>
              <a:off x="13886167" y="3004475"/>
              <a:ext cx="83337" cy="121206"/>
            </a:xfrm>
            <a:custGeom>
              <a:rect b="b" l="l" r="r" t="t"/>
              <a:pathLst>
                <a:path extrusionOk="0" h="1898" w="1305">
                  <a:moveTo>
                    <a:pt x="988" y="0"/>
                  </a:moveTo>
                  <a:lnTo>
                    <a:pt x="0" y="317"/>
                  </a:lnTo>
                  <a:lnTo>
                    <a:pt x="514" y="1898"/>
                  </a:lnTo>
                  <a:lnTo>
                    <a:pt x="1305" y="949"/>
                  </a:lnTo>
                  <a:lnTo>
                    <a:pt x="98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33"/>
            <p:cNvSpPr/>
            <p:nvPr/>
          </p:nvSpPr>
          <p:spPr>
            <a:xfrm>
              <a:off x="13654741" y="2922864"/>
              <a:ext cx="80017" cy="70693"/>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33"/>
            <p:cNvSpPr/>
            <p:nvPr/>
          </p:nvSpPr>
          <p:spPr>
            <a:xfrm>
              <a:off x="13685840" y="3017503"/>
              <a:ext cx="80017" cy="71140"/>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33"/>
            <p:cNvSpPr/>
            <p:nvPr/>
          </p:nvSpPr>
          <p:spPr>
            <a:xfrm>
              <a:off x="13735523" y="3169423"/>
              <a:ext cx="80017" cy="71140"/>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33"/>
            <p:cNvSpPr/>
            <p:nvPr/>
          </p:nvSpPr>
          <p:spPr>
            <a:xfrm>
              <a:off x="13764132" y="3256590"/>
              <a:ext cx="80017" cy="71076"/>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33"/>
            <p:cNvSpPr/>
            <p:nvPr/>
          </p:nvSpPr>
          <p:spPr>
            <a:xfrm>
              <a:off x="13877737" y="3212336"/>
              <a:ext cx="65712" cy="89659"/>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33"/>
            <p:cNvSpPr/>
            <p:nvPr/>
          </p:nvSpPr>
          <p:spPr>
            <a:xfrm>
              <a:off x="13815475" y="3367960"/>
              <a:ext cx="261762" cy="503281"/>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33"/>
            <p:cNvSpPr/>
            <p:nvPr/>
          </p:nvSpPr>
          <p:spPr>
            <a:xfrm>
              <a:off x="13931571" y="3367960"/>
              <a:ext cx="152370" cy="503281"/>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33"/>
            <p:cNvSpPr/>
            <p:nvPr/>
          </p:nvSpPr>
          <p:spPr>
            <a:xfrm>
              <a:off x="13970270" y="3351165"/>
              <a:ext cx="81677" cy="119546"/>
            </a:xfrm>
            <a:custGeom>
              <a:rect b="b" l="l" r="r" t="t"/>
              <a:pathLst>
                <a:path extrusionOk="0" h="1872" w="1279">
                  <a:moveTo>
                    <a:pt x="1015" y="0"/>
                  </a:moveTo>
                  <a:lnTo>
                    <a:pt x="1" y="264"/>
                  </a:lnTo>
                  <a:lnTo>
                    <a:pt x="436" y="1871"/>
                  </a:lnTo>
                  <a:lnTo>
                    <a:pt x="1279" y="962"/>
                  </a:lnTo>
                  <a:lnTo>
                    <a:pt x="101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33"/>
            <p:cNvSpPr/>
            <p:nvPr/>
          </p:nvSpPr>
          <p:spPr>
            <a:xfrm>
              <a:off x="14018228" y="3530417"/>
              <a:ext cx="81741" cy="119546"/>
            </a:xfrm>
            <a:custGeom>
              <a:rect b="b" l="l" r="r" t="t"/>
              <a:pathLst>
                <a:path extrusionOk="0" h="1872" w="1280">
                  <a:moveTo>
                    <a:pt x="1016" y="0"/>
                  </a:moveTo>
                  <a:lnTo>
                    <a:pt x="1" y="264"/>
                  </a:lnTo>
                  <a:lnTo>
                    <a:pt x="436" y="1871"/>
                  </a:lnTo>
                  <a:lnTo>
                    <a:pt x="1279" y="975"/>
                  </a:lnTo>
                  <a:lnTo>
                    <a:pt x="101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33"/>
            <p:cNvSpPr/>
            <p:nvPr/>
          </p:nvSpPr>
          <p:spPr>
            <a:xfrm>
              <a:off x="13791911" y="3434948"/>
              <a:ext cx="79123" cy="71459"/>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33"/>
            <p:cNvSpPr/>
            <p:nvPr/>
          </p:nvSpPr>
          <p:spPr>
            <a:xfrm>
              <a:off x="13817965" y="3531694"/>
              <a:ext cx="78356" cy="70693"/>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33"/>
            <p:cNvSpPr/>
            <p:nvPr/>
          </p:nvSpPr>
          <p:spPr>
            <a:xfrm>
              <a:off x="13859218" y="3685722"/>
              <a:ext cx="79186" cy="71459"/>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33"/>
            <p:cNvSpPr/>
            <p:nvPr/>
          </p:nvSpPr>
          <p:spPr>
            <a:xfrm>
              <a:off x="13882782" y="3774869"/>
              <a:ext cx="79123" cy="70693"/>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33"/>
            <p:cNvSpPr/>
            <p:nvPr/>
          </p:nvSpPr>
          <p:spPr>
            <a:xfrm>
              <a:off x="13995558" y="3737384"/>
              <a:ext cx="68202" cy="8672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33"/>
            <p:cNvSpPr/>
            <p:nvPr/>
          </p:nvSpPr>
          <p:spPr>
            <a:xfrm>
              <a:off x="13322353" y="2421316"/>
              <a:ext cx="421668" cy="435972"/>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5" name="Google Shape;1055;p33"/>
            <p:cNvSpPr/>
            <p:nvPr/>
          </p:nvSpPr>
          <p:spPr>
            <a:xfrm>
              <a:off x="13410671" y="2421316"/>
              <a:ext cx="349314" cy="435972"/>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33"/>
            <p:cNvSpPr/>
            <p:nvPr/>
          </p:nvSpPr>
          <p:spPr>
            <a:xfrm>
              <a:off x="13428360" y="2370804"/>
              <a:ext cx="91767" cy="120440"/>
            </a:xfrm>
            <a:custGeom>
              <a:rect b="b" l="l" r="r" t="t"/>
              <a:pathLst>
                <a:path extrusionOk="0" h="1886" w="1437">
                  <a:moveTo>
                    <a:pt x="686" y="1"/>
                  </a:moveTo>
                  <a:lnTo>
                    <a:pt x="1" y="791"/>
                  </a:lnTo>
                  <a:lnTo>
                    <a:pt x="1239" y="1885"/>
                  </a:lnTo>
                  <a:lnTo>
                    <a:pt x="1437" y="673"/>
                  </a:lnTo>
                  <a:lnTo>
                    <a:pt x="68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33"/>
            <p:cNvSpPr/>
            <p:nvPr/>
          </p:nvSpPr>
          <p:spPr>
            <a:xfrm>
              <a:off x="13568084" y="2493668"/>
              <a:ext cx="91767" cy="119546"/>
            </a:xfrm>
            <a:custGeom>
              <a:rect b="b" l="l" r="r" t="t"/>
              <a:pathLst>
                <a:path extrusionOk="0" h="1872" w="1437">
                  <a:moveTo>
                    <a:pt x="685" y="1"/>
                  </a:moveTo>
                  <a:lnTo>
                    <a:pt x="0" y="791"/>
                  </a:lnTo>
                  <a:lnTo>
                    <a:pt x="1239" y="1872"/>
                  </a:lnTo>
                  <a:lnTo>
                    <a:pt x="1436" y="660"/>
                  </a:lnTo>
                  <a:lnTo>
                    <a:pt x="68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33"/>
            <p:cNvSpPr/>
            <p:nvPr/>
          </p:nvSpPr>
          <p:spPr>
            <a:xfrm>
              <a:off x="13329889" y="2548267"/>
              <a:ext cx="79186" cy="70948"/>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33"/>
            <p:cNvSpPr/>
            <p:nvPr/>
          </p:nvSpPr>
          <p:spPr>
            <a:xfrm>
              <a:off x="13404796" y="2614170"/>
              <a:ext cx="79186" cy="70948"/>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0" name="Google Shape;1060;p33"/>
            <p:cNvSpPr/>
            <p:nvPr/>
          </p:nvSpPr>
          <p:spPr>
            <a:xfrm>
              <a:off x="13525106" y="2719665"/>
              <a:ext cx="79186" cy="71012"/>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1" name="Google Shape;1061;p33"/>
            <p:cNvSpPr/>
            <p:nvPr/>
          </p:nvSpPr>
          <p:spPr>
            <a:xfrm>
              <a:off x="13594138" y="2779884"/>
              <a:ext cx="79186" cy="71012"/>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33"/>
            <p:cNvSpPr/>
            <p:nvPr/>
          </p:nvSpPr>
          <p:spPr>
            <a:xfrm>
              <a:off x="13699315" y="2682946"/>
              <a:ext cx="31994" cy="102048"/>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33"/>
            <p:cNvSpPr/>
            <p:nvPr/>
          </p:nvSpPr>
          <p:spPr>
            <a:xfrm>
              <a:off x="12830062" y="2357393"/>
              <a:ext cx="477226" cy="16073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33"/>
            <p:cNvSpPr/>
            <p:nvPr/>
          </p:nvSpPr>
          <p:spPr>
            <a:xfrm>
              <a:off x="12830062" y="2357393"/>
              <a:ext cx="477226" cy="16073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33"/>
            <p:cNvSpPr/>
            <p:nvPr/>
          </p:nvSpPr>
          <p:spPr>
            <a:xfrm>
              <a:off x="12830062" y="2290022"/>
              <a:ext cx="105241" cy="67436"/>
            </a:xfrm>
            <a:custGeom>
              <a:rect b="b" l="l" r="r" t="t"/>
              <a:pathLst>
                <a:path extrusionOk="0" h="1056" w="1648">
                  <a:moveTo>
                    <a:pt x="0" y="1"/>
                  </a:moveTo>
                  <a:lnTo>
                    <a:pt x="0"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33"/>
            <p:cNvSpPr/>
            <p:nvPr/>
          </p:nvSpPr>
          <p:spPr>
            <a:xfrm>
              <a:off x="13016020" y="2290022"/>
              <a:ext cx="105241" cy="67436"/>
            </a:xfrm>
            <a:custGeom>
              <a:rect b="b" l="l" r="r" t="t"/>
              <a:pathLst>
                <a:path extrusionOk="0" h="1056" w="1648">
                  <a:moveTo>
                    <a:pt x="1" y="1"/>
                  </a:moveTo>
                  <a:lnTo>
                    <a:pt x="1"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33"/>
            <p:cNvSpPr/>
            <p:nvPr/>
          </p:nvSpPr>
          <p:spPr>
            <a:xfrm>
              <a:off x="12857011" y="2482748"/>
              <a:ext cx="71587" cy="7075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33"/>
            <p:cNvSpPr/>
            <p:nvPr/>
          </p:nvSpPr>
          <p:spPr>
            <a:xfrm>
              <a:off x="12957142" y="2482748"/>
              <a:ext cx="70757" cy="7075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33"/>
            <p:cNvSpPr/>
            <p:nvPr/>
          </p:nvSpPr>
          <p:spPr>
            <a:xfrm>
              <a:off x="13116982" y="2482748"/>
              <a:ext cx="70757" cy="7075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33"/>
            <p:cNvSpPr/>
            <p:nvPr/>
          </p:nvSpPr>
          <p:spPr>
            <a:xfrm>
              <a:off x="13208747" y="2482748"/>
              <a:ext cx="70757" cy="7075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33"/>
            <p:cNvSpPr/>
            <p:nvPr/>
          </p:nvSpPr>
          <p:spPr>
            <a:xfrm>
              <a:off x="13207023" y="2371889"/>
              <a:ext cx="75802" cy="7727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33"/>
            <p:cNvSpPr/>
            <p:nvPr/>
          </p:nvSpPr>
          <p:spPr>
            <a:xfrm>
              <a:off x="12291537" y="4607461"/>
              <a:ext cx="47129" cy="50577"/>
            </a:xfrm>
            <a:custGeom>
              <a:rect b="b" l="l" r="r" t="t"/>
              <a:pathLst>
                <a:path extrusionOk="0" h="792" w="738">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33"/>
            <p:cNvSpPr/>
            <p:nvPr/>
          </p:nvSpPr>
          <p:spPr>
            <a:xfrm>
              <a:off x="12649149" y="4393726"/>
              <a:ext cx="50577" cy="50577"/>
            </a:xfrm>
            <a:custGeom>
              <a:rect b="b" l="l" r="r" t="t"/>
              <a:pathLst>
                <a:path extrusionOk="0" h="792" w="792">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33"/>
            <p:cNvSpPr/>
            <p:nvPr/>
          </p:nvSpPr>
          <p:spPr>
            <a:xfrm>
              <a:off x="13014360" y="4115237"/>
              <a:ext cx="47193" cy="50513"/>
            </a:xfrm>
            <a:custGeom>
              <a:rect b="b" l="l" r="r" t="t"/>
              <a:pathLst>
                <a:path extrusionOk="0" h="791" w="739">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33"/>
            <p:cNvSpPr/>
            <p:nvPr/>
          </p:nvSpPr>
          <p:spPr>
            <a:xfrm>
              <a:off x="13369481" y="3787896"/>
              <a:ext cx="60603" cy="47193"/>
            </a:xfrm>
            <a:custGeom>
              <a:rect b="b" l="l" r="r" t="t"/>
              <a:pathLst>
                <a:path extrusionOk="0" h="739" w="949">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33"/>
            <p:cNvSpPr/>
            <p:nvPr/>
          </p:nvSpPr>
          <p:spPr>
            <a:xfrm>
              <a:off x="14110824" y="3545552"/>
              <a:ext cx="47193" cy="52237"/>
            </a:xfrm>
            <a:custGeom>
              <a:rect b="b" l="l" r="r" t="t"/>
              <a:pathLst>
                <a:path extrusionOk="0" h="818" w="739">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33"/>
            <p:cNvSpPr/>
            <p:nvPr/>
          </p:nvSpPr>
          <p:spPr>
            <a:xfrm>
              <a:off x="14475205" y="3648173"/>
              <a:ext cx="47193" cy="52237"/>
            </a:xfrm>
            <a:custGeom>
              <a:rect b="b" l="l" r="r" t="t"/>
              <a:pathLst>
                <a:path extrusionOk="0" h="818" w="739">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33"/>
            <p:cNvSpPr/>
            <p:nvPr/>
          </p:nvSpPr>
          <p:spPr>
            <a:xfrm>
              <a:off x="15202243" y="4152275"/>
              <a:ext cx="52237" cy="46618"/>
            </a:xfrm>
            <a:custGeom>
              <a:rect b="b" l="l" r="r" t="t"/>
              <a:pathLst>
                <a:path extrusionOk="0" h="730" w="818">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33"/>
            <p:cNvSpPr/>
            <p:nvPr/>
          </p:nvSpPr>
          <p:spPr>
            <a:xfrm>
              <a:off x="15580035" y="4464417"/>
              <a:ext cx="47193" cy="51407"/>
            </a:xfrm>
            <a:custGeom>
              <a:rect b="b" l="l" r="r" t="t"/>
              <a:pathLst>
                <a:path extrusionOk="0" h="805" w="739">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33"/>
            <p:cNvSpPr/>
            <p:nvPr/>
          </p:nvSpPr>
          <p:spPr>
            <a:xfrm>
              <a:off x="16605870" y="4997065"/>
              <a:ext cx="60603" cy="47193"/>
            </a:xfrm>
            <a:custGeom>
              <a:rect b="b" l="l" r="r" t="t"/>
              <a:pathLst>
                <a:path extrusionOk="0" h="739" w="949">
                  <a:moveTo>
                    <a:pt x="474" y="1"/>
                  </a:moveTo>
                  <a:cubicBezTo>
                    <a:pt x="0" y="1"/>
                    <a:pt x="0" y="739"/>
                    <a:pt x="474" y="739"/>
                  </a:cubicBezTo>
                  <a:cubicBezTo>
                    <a:pt x="949" y="739"/>
                    <a:pt x="949"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33"/>
            <p:cNvSpPr/>
            <p:nvPr/>
          </p:nvSpPr>
          <p:spPr>
            <a:xfrm>
              <a:off x="16993751" y="4990359"/>
              <a:ext cx="60667" cy="47193"/>
            </a:xfrm>
            <a:custGeom>
              <a:rect b="b" l="l" r="r" t="t"/>
              <a:pathLst>
                <a:path extrusionOk="0" h="739" w="950">
                  <a:moveTo>
                    <a:pt x="475" y="1"/>
                  </a:moveTo>
                  <a:cubicBezTo>
                    <a:pt x="1" y="1"/>
                    <a:pt x="1" y="738"/>
                    <a:pt x="475" y="738"/>
                  </a:cubicBezTo>
                  <a:cubicBezTo>
                    <a:pt x="950" y="738"/>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33"/>
            <p:cNvSpPr/>
            <p:nvPr/>
          </p:nvSpPr>
          <p:spPr>
            <a:xfrm>
              <a:off x="17252956" y="4881799"/>
              <a:ext cx="60667" cy="47193"/>
            </a:xfrm>
            <a:custGeom>
              <a:rect b="b" l="l" r="r" t="t"/>
              <a:pathLst>
                <a:path extrusionOk="0" h="739" w="950">
                  <a:moveTo>
                    <a:pt x="475" y="1"/>
                  </a:moveTo>
                  <a:cubicBezTo>
                    <a:pt x="0" y="1"/>
                    <a:pt x="0" y="739"/>
                    <a:pt x="475" y="739"/>
                  </a:cubicBezTo>
                  <a:cubicBezTo>
                    <a:pt x="949" y="739"/>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33"/>
            <p:cNvSpPr/>
            <p:nvPr/>
          </p:nvSpPr>
          <p:spPr>
            <a:xfrm>
              <a:off x="17790652" y="5071971"/>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33"/>
            <p:cNvSpPr/>
            <p:nvPr/>
          </p:nvSpPr>
          <p:spPr>
            <a:xfrm>
              <a:off x="18144943" y="5113224"/>
              <a:ext cx="47193" cy="53898"/>
            </a:xfrm>
            <a:custGeom>
              <a:rect b="b" l="l" r="r" t="t"/>
              <a:pathLst>
                <a:path extrusionOk="0" h="844" w="739">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33"/>
            <p:cNvSpPr/>
            <p:nvPr/>
          </p:nvSpPr>
          <p:spPr>
            <a:xfrm>
              <a:off x="18526119" y="5113224"/>
              <a:ext cx="60667" cy="47193"/>
            </a:xfrm>
            <a:custGeom>
              <a:rect b="b" l="l" r="r" t="t"/>
              <a:pathLst>
                <a:path extrusionOk="0" h="739" w="950">
                  <a:moveTo>
                    <a:pt x="475" y="0"/>
                  </a:moveTo>
                  <a:cubicBezTo>
                    <a:pt x="1" y="0"/>
                    <a:pt x="1"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33"/>
            <p:cNvSpPr/>
            <p:nvPr/>
          </p:nvSpPr>
          <p:spPr>
            <a:xfrm>
              <a:off x="17239482" y="4043715"/>
              <a:ext cx="59837" cy="47193"/>
            </a:xfrm>
            <a:custGeom>
              <a:rect b="b" l="l" r="r" t="t"/>
              <a:pathLst>
                <a:path extrusionOk="0" h="739"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33"/>
            <p:cNvSpPr/>
            <p:nvPr/>
          </p:nvSpPr>
          <p:spPr>
            <a:xfrm>
              <a:off x="16885191" y="4391235"/>
              <a:ext cx="47193" cy="53898"/>
            </a:xfrm>
            <a:custGeom>
              <a:rect b="b" l="l" r="r" t="t"/>
              <a:pathLst>
                <a:path extrusionOk="0" h="844" w="739">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33"/>
            <p:cNvSpPr/>
            <p:nvPr/>
          </p:nvSpPr>
          <p:spPr>
            <a:xfrm>
              <a:off x="17572700" y="4404709"/>
              <a:ext cx="47193" cy="51343"/>
            </a:xfrm>
            <a:custGeom>
              <a:rect b="b" l="l" r="r" t="t"/>
              <a:pathLst>
                <a:path extrusionOk="0" h="804" w="739">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33"/>
            <p:cNvSpPr/>
            <p:nvPr/>
          </p:nvSpPr>
          <p:spPr>
            <a:xfrm>
              <a:off x="12242684" y="3245990"/>
              <a:ext cx="53962" cy="47193"/>
            </a:xfrm>
            <a:custGeom>
              <a:rect b="b" l="l" r="r" t="t"/>
              <a:pathLst>
                <a:path extrusionOk="0" h="739" w="845">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33"/>
            <p:cNvSpPr/>
            <p:nvPr/>
          </p:nvSpPr>
          <p:spPr>
            <a:xfrm>
              <a:off x="12634844" y="2718388"/>
              <a:ext cx="47193" cy="53898"/>
            </a:xfrm>
            <a:custGeom>
              <a:rect b="b" l="l" r="r" t="t"/>
              <a:pathLst>
                <a:path extrusionOk="0" h="844" w="739">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33"/>
            <p:cNvSpPr/>
            <p:nvPr/>
          </p:nvSpPr>
          <p:spPr>
            <a:xfrm>
              <a:off x="13020235" y="2582879"/>
              <a:ext cx="47193" cy="53898"/>
            </a:xfrm>
            <a:custGeom>
              <a:rect b="b" l="l" r="r" t="t"/>
              <a:pathLst>
                <a:path extrusionOk="0" h="844" w="739">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33"/>
            <p:cNvSpPr/>
            <p:nvPr/>
          </p:nvSpPr>
          <p:spPr>
            <a:xfrm>
              <a:off x="13392151" y="2718388"/>
              <a:ext cx="53962" cy="47129"/>
            </a:xfrm>
            <a:custGeom>
              <a:rect b="b" l="l" r="r" t="t"/>
              <a:pathLst>
                <a:path extrusionOk="0" h="738" w="845">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33"/>
            <p:cNvSpPr/>
            <p:nvPr/>
          </p:nvSpPr>
          <p:spPr>
            <a:xfrm>
              <a:off x="13750657" y="3773592"/>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33"/>
            <p:cNvSpPr/>
            <p:nvPr/>
          </p:nvSpPr>
          <p:spPr>
            <a:xfrm>
              <a:off x="13669875" y="3306528"/>
              <a:ext cx="59837" cy="47193"/>
            </a:xfrm>
            <a:custGeom>
              <a:rect b="b" l="l" r="r" t="t"/>
              <a:pathLst>
                <a:path extrusionOk="0" h="739" w="937">
                  <a:moveTo>
                    <a:pt x="462" y="1"/>
                  </a:moveTo>
                  <a:cubicBezTo>
                    <a:pt x="0" y="1"/>
                    <a:pt x="0" y="739"/>
                    <a:pt x="462" y="739"/>
                  </a:cubicBezTo>
                  <a:cubicBezTo>
                    <a:pt x="936" y="739"/>
                    <a:pt x="936" y="1"/>
                    <a:pt x="46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33"/>
            <p:cNvSpPr/>
            <p:nvPr/>
          </p:nvSpPr>
          <p:spPr>
            <a:xfrm>
              <a:off x="12019688" y="3691980"/>
              <a:ext cx="59837" cy="47129"/>
            </a:xfrm>
            <a:custGeom>
              <a:rect b="b" l="l" r="r" t="t"/>
              <a:pathLst>
                <a:path extrusionOk="0" h="738"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33"/>
            <p:cNvSpPr/>
            <p:nvPr/>
          </p:nvSpPr>
          <p:spPr>
            <a:xfrm>
              <a:off x="14048561" y="4436639"/>
              <a:ext cx="60603" cy="46362"/>
            </a:xfrm>
            <a:custGeom>
              <a:rect b="b" l="l" r="r" t="t"/>
              <a:pathLst>
                <a:path extrusionOk="0" h="726" w="949">
                  <a:moveTo>
                    <a:pt x="475" y="1"/>
                  </a:moveTo>
                  <a:cubicBezTo>
                    <a:pt x="0" y="1"/>
                    <a:pt x="0" y="726"/>
                    <a:pt x="475" y="726"/>
                  </a:cubicBezTo>
                  <a:cubicBezTo>
                    <a:pt x="936" y="726"/>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33"/>
            <p:cNvSpPr/>
            <p:nvPr/>
          </p:nvSpPr>
          <p:spPr>
            <a:xfrm>
              <a:off x="14447426" y="4794313"/>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33"/>
            <p:cNvSpPr/>
            <p:nvPr/>
          </p:nvSpPr>
          <p:spPr>
            <a:xfrm>
              <a:off x="14913599" y="4929757"/>
              <a:ext cx="47193" cy="51407"/>
            </a:xfrm>
            <a:custGeom>
              <a:rect b="b" l="l" r="r" t="t"/>
              <a:pathLst>
                <a:path extrusionOk="0" h="805" w="739">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33"/>
            <p:cNvSpPr/>
            <p:nvPr/>
          </p:nvSpPr>
          <p:spPr>
            <a:xfrm>
              <a:off x="15360422" y="4882629"/>
              <a:ext cx="53962" cy="53962"/>
            </a:xfrm>
            <a:custGeom>
              <a:rect b="b" l="l" r="r" t="t"/>
              <a:pathLst>
                <a:path extrusionOk="0" h="845" w="845">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33"/>
            <p:cNvSpPr/>
            <p:nvPr/>
          </p:nvSpPr>
          <p:spPr>
            <a:xfrm>
              <a:off x="15893967" y="4997575"/>
              <a:ext cx="48023" cy="50896"/>
            </a:xfrm>
            <a:custGeom>
              <a:rect b="b" l="l" r="r" t="t"/>
              <a:pathLst>
                <a:path extrusionOk="0" h="797" w="752">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33"/>
            <p:cNvSpPr/>
            <p:nvPr/>
          </p:nvSpPr>
          <p:spPr>
            <a:xfrm>
              <a:off x="16270098" y="4855745"/>
              <a:ext cx="49683" cy="53068"/>
            </a:xfrm>
            <a:custGeom>
              <a:rect b="b" l="l" r="r" t="t"/>
              <a:pathLst>
                <a:path extrusionOk="0" h="831" w="778">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33"/>
            <p:cNvSpPr/>
            <p:nvPr/>
          </p:nvSpPr>
          <p:spPr>
            <a:xfrm>
              <a:off x="16509890" y="4429104"/>
              <a:ext cx="47193" cy="53898"/>
            </a:xfrm>
            <a:custGeom>
              <a:rect b="b" l="l" r="r" t="t"/>
              <a:pathLst>
                <a:path extrusionOk="0" h="844" w="739">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33"/>
            <p:cNvSpPr/>
            <p:nvPr/>
          </p:nvSpPr>
          <p:spPr>
            <a:xfrm>
              <a:off x="16685758" y="4010061"/>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33"/>
            <p:cNvSpPr/>
            <p:nvPr/>
          </p:nvSpPr>
          <p:spPr>
            <a:xfrm>
              <a:off x="16861627" y="3523329"/>
              <a:ext cx="53962" cy="47001"/>
            </a:xfrm>
            <a:custGeom>
              <a:rect b="b" l="l" r="r" t="t"/>
              <a:pathLst>
                <a:path extrusionOk="0" h="736" w="845">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33"/>
            <p:cNvSpPr/>
            <p:nvPr/>
          </p:nvSpPr>
          <p:spPr>
            <a:xfrm>
              <a:off x="17104867" y="3205567"/>
              <a:ext cx="53898" cy="53898"/>
            </a:xfrm>
            <a:custGeom>
              <a:rect b="b" l="l" r="r" t="t"/>
              <a:pathLst>
                <a:path extrusionOk="0" h="844" w="844">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33"/>
            <p:cNvSpPr/>
            <p:nvPr/>
          </p:nvSpPr>
          <p:spPr>
            <a:xfrm>
              <a:off x="17476783" y="3421857"/>
              <a:ext cx="47193" cy="53898"/>
            </a:xfrm>
            <a:custGeom>
              <a:rect b="b" l="l" r="r" t="t"/>
              <a:pathLst>
                <a:path extrusionOk="0" h="844" w="739">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33"/>
            <p:cNvSpPr/>
            <p:nvPr/>
          </p:nvSpPr>
          <p:spPr>
            <a:xfrm>
              <a:off x="17641732" y="3915806"/>
              <a:ext cx="51407" cy="46682"/>
            </a:xfrm>
            <a:custGeom>
              <a:rect b="b" l="l" r="r" t="t"/>
              <a:pathLst>
                <a:path extrusionOk="0" h="731" w="805">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33"/>
            <p:cNvSpPr/>
            <p:nvPr/>
          </p:nvSpPr>
          <p:spPr>
            <a:xfrm>
              <a:off x="17808341" y="4328143"/>
              <a:ext cx="47193" cy="53898"/>
            </a:xfrm>
            <a:custGeom>
              <a:rect b="b" l="l" r="r" t="t"/>
              <a:pathLst>
                <a:path extrusionOk="0" h="844" w="739">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33"/>
            <p:cNvSpPr/>
            <p:nvPr/>
          </p:nvSpPr>
          <p:spPr>
            <a:xfrm>
              <a:off x="18133129" y="4753890"/>
              <a:ext cx="47193" cy="53962"/>
            </a:xfrm>
            <a:custGeom>
              <a:rect b="b" l="l" r="r" t="t"/>
              <a:pathLst>
                <a:path extrusionOk="0" h="845" w="739">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33"/>
            <p:cNvSpPr/>
            <p:nvPr/>
          </p:nvSpPr>
          <p:spPr>
            <a:xfrm>
              <a:off x="18519414" y="4904725"/>
              <a:ext cx="55558" cy="56261"/>
            </a:xfrm>
            <a:custGeom>
              <a:rect b="b" l="l" r="r" t="t"/>
              <a:pathLst>
                <a:path extrusionOk="0" h="881" w="87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33"/>
            <p:cNvSpPr/>
            <p:nvPr/>
          </p:nvSpPr>
          <p:spPr>
            <a:xfrm>
              <a:off x="19228763" y="4976885"/>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33"/>
            <p:cNvSpPr/>
            <p:nvPr/>
          </p:nvSpPr>
          <p:spPr>
            <a:xfrm>
              <a:off x="15427730" y="3293118"/>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33"/>
            <p:cNvSpPr/>
            <p:nvPr/>
          </p:nvSpPr>
          <p:spPr>
            <a:xfrm>
              <a:off x="14724256" y="4064405"/>
              <a:ext cx="47193" cy="53387"/>
            </a:xfrm>
            <a:custGeom>
              <a:rect b="b" l="l" r="r" t="t"/>
              <a:pathLst>
                <a:path extrusionOk="0" h="836" w="739">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33"/>
            <p:cNvSpPr/>
            <p:nvPr/>
          </p:nvSpPr>
          <p:spPr>
            <a:xfrm>
              <a:off x="16117794" y="4024366"/>
              <a:ext cx="53068" cy="49683"/>
            </a:xfrm>
            <a:custGeom>
              <a:rect b="b" l="l" r="r" t="t"/>
              <a:pathLst>
                <a:path extrusionOk="0" h="778" w="831">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33"/>
            <p:cNvSpPr/>
            <p:nvPr/>
          </p:nvSpPr>
          <p:spPr>
            <a:xfrm>
              <a:off x="15908271" y="4591497"/>
              <a:ext cx="47193" cy="53898"/>
            </a:xfrm>
            <a:custGeom>
              <a:rect b="b" l="l" r="r" t="t"/>
              <a:pathLst>
                <a:path extrusionOk="0" h="844" w="739">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33"/>
            <p:cNvSpPr/>
            <p:nvPr/>
          </p:nvSpPr>
          <p:spPr>
            <a:xfrm>
              <a:off x="14900125" y="4571317"/>
              <a:ext cx="53962" cy="47193"/>
            </a:xfrm>
            <a:custGeom>
              <a:rect b="b" l="l" r="r" t="t"/>
              <a:pathLst>
                <a:path extrusionOk="0" h="739" w="845">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33"/>
            <p:cNvSpPr/>
            <p:nvPr/>
          </p:nvSpPr>
          <p:spPr>
            <a:xfrm>
              <a:off x="14893419" y="3557302"/>
              <a:ext cx="47193" cy="53962"/>
            </a:xfrm>
            <a:custGeom>
              <a:rect b="b" l="l" r="r" t="t"/>
              <a:pathLst>
                <a:path extrusionOk="0" h="845" w="739">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33"/>
            <p:cNvSpPr/>
            <p:nvPr/>
          </p:nvSpPr>
          <p:spPr>
            <a:xfrm>
              <a:off x="15908271" y="3537122"/>
              <a:ext cx="60603" cy="46362"/>
            </a:xfrm>
            <a:custGeom>
              <a:rect b="b" l="l" r="r" t="t"/>
              <a:pathLst>
                <a:path extrusionOk="0" h="726" w="949">
                  <a:moveTo>
                    <a:pt x="474" y="0"/>
                  </a:moveTo>
                  <a:cubicBezTo>
                    <a:pt x="0" y="0"/>
                    <a:pt x="0" y="725"/>
                    <a:pt x="474" y="725"/>
                  </a:cubicBezTo>
                  <a:cubicBezTo>
                    <a:pt x="949" y="725"/>
                    <a:pt x="949" y="0"/>
                    <a:pt x="47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33"/>
            <p:cNvSpPr/>
            <p:nvPr/>
          </p:nvSpPr>
          <p:spPr>
            <a:xfrm>
              <a:off x="14087260" y="5490183"/>
              <a:ext cx="5109" cy="10154"/>
            </a:xfrm>
            <a:custGeom>
              <a:rect b="b" l="l" r="r" t="t"/>
              <a:pathLst>
                <a:path extrusionOk="0" h="159" w="80">
                  <a:moveTo>
                    <a:pt x="79" y="1"/>
                  </a:moveTo>
                  <a:cubicBezTo>
                    <a:pt x="40" y="67"/>
                    <a:pt x="14" y="119"/>
                    <a:pt x="0" y="159"/>
                  </a:cubicBezTo>
                  <a:cubicBezTo>
                    <a:pt x="27" y="106"/>
                    <a:pt x="53" y="53"/>
                    <a:pt x="7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33"/>
            <p:cNvSpPr/>
            <p:nvPr/>
          </p:nvSpPr>
          <p:spPr>
            <a:xfrm>
              <a:off x="11795325" y="4074053"/>
              <a:ext cx="35451" cy="1553439"/>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21" name="Shape 1121"/>
        <p:cNvGrpSpPr/>
        <p:nvPr/>
      </p:nvGrpSpPr>
      <p:grpSpPr>
        <a:xfrm>
          <a:off x="0" y="0"/>
          <a:ext cx="0" cy="0"/>
          <a:chOff x="0" y="0"/>
          <a:chExt cx="0" cy="0"/>
        </a:xfrm>
      </p:grpSpPr>
      <p:sp>
        <p:nvSpPr>
          <p:cNvPr id="1122" name="Google Shape;1122;p34"/>
          <p:cNvSpPr txBox="1"/>
          <p:nvPr>
            <p:ph type="title"/>
          </p:nvPr>
        </p:nvSpPr>
        <p:spPr>
          <a:xfrm>
            <a:off x="2205700" y="3291325"/>
            <a:ext cx="4695000" cy="939300"/>
          </a:xfrm>
          <a:prstGeom prst="rect">
            <a:avLst/>
          </a:prstGeom>
          <a:noFill/>
          <a:ln>
            <a:noFill/>
          </a:ln>
        </p:spPr>
        <p:txBody>
          <a:bodyPr anchorCtr="0" anchor="ctr" bIns="91425" lIns="91425" spcFirstLastPara="1" rIns="91425" wrap="square" tIns="91425">
            <a:noAutofit/>
          </a:bodyPr>
          <a:lstStyle>
            <a:lvl1pPr lvl="0" algn="ctr">
              <a:lnSpc>
                <a:spcPct val="90000"/>
              </a:lnSpc>
              <a:spcBef>
                <a:spcPts val="0"/>
              </a:spcBef>
              <a:spcAft>
                <a:spcPts val="0"/>
              </a:spcAft>
              <a:buSzPts val="3000"/>
              <a:buNone/>
              <a:defRPr>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3" name="Shape 1123"/>
        <p:cNvGrpSpPr/>
        <p:nvPr/>
      </p:nvGrpSpPr>
      <p:grpSpPr>
        <a:xfrm>
          <a:off x="0" y="0"/>
          <a:ext cx="0" cy="0"/>
          <a:chOff x="0" y="0"/>
          <a:chExt cx="0" cy="0"/>
        </a:xfrm>
      </p:grpSpPr>
      <p:sp>
        <p:nvSpPr>
          <p:cNvPr id="1124" name="Google Shape;1124;p35"/>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5" name="Google Shape;1125;p35"/>
          <p:cNvGrpSpPr/>
          <p:nvPr/>
        </p:nvGrpSpPr>
        <p:grpSpPr>
          <a:xfrm>
            <a:off x="8607" y="4897646"/>
            <a:ext cx="9135594" cy="237557"/>
            <a:chOff x="8607" y="4897646"/>
            <a:chExt cx="9135594" cy="237557"/>
          </a:xfrm>
        </p:grpSpPr>
        <p:sp>
          <p:nvSpPr>
            <p:cNvPr id="1126" name="Google Shape;1126;p35"/>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27" name="Google Shape;1127;p35"/>
            <p:cNvGrpSpPr/>
            <p:nvPr/>
          </p:nvGrpSpPr>
          <p:grpSpPr>
            <a:xfrm>
              <a:off x="82434" y="4966083"/>
              <a:ext cx="8958164" cy="100651"/>
              <a:chOff x="82434" y="4966083"/>
              <a:chExt cx="8958164" cy="100651"/>
            </a:xfrm>
          </p:grpSpPr>
          <p:sp>
            <p:nvSpPr>
              <p:cNvPr id="1128" name="Google Shape;1128;p35"/>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35"/>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35"/>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35"/>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35"/>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35"/>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35"/>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35"/>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35"/>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35"/>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35"/>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35"/>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35"/>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35"/>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35"/>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35"/>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35"/>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35"/>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35"/>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35"/>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35"/>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35"/>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35"/>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35"/>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35"/>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35"/>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35"/>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35"/>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35"/>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35"/>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35"/>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35"/>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35"/>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35"/>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35"/>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35"/>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35"/>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35"/>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35"/>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35"/>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168" name="Google Shape;1168;p35"/>
          <p:cNvGrpSpPr/>
          <p:nvPr/>
        </p:nvGrpSpPr>
        <p:grpSpPr>
          <a:xfrm>
            <a:off x="297" y="15560"/>
            <a:ext cx="9143904" cy="237557"/>
            <a:chOff x="297" y="15560"/>
            <a:chExt cx="9143904" cy="237557"/>
          </a:xfrm>
        </p:grpSpPr>
        <p:sp>
          <p:nvSpPr>
            <p:cNvPr id="1169" name="Google Shape;1169;p35"/>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70" name="Google Shape;1170;p35"/>
            <p:cNvGrpSpPr/>
            <p:nvPr/>
          </p:nvGrpSpPr>
          <p:grpSpPr>
            <a:xfrm>
              <a:off x="74092" y="83998"/>
              <a:ext cx="8958196" cy="100651"/>
              <a:chOff x="74092" y="83998"/>
              <a:chExt cx="8958196" cy="100651"/>
            </a:xfrm>
          </p:grpSpPr>
          <p:sp>
            <p:nvSpPr>
              <p:cNvPr id="1171" name="Google Shape;1171;p35"/>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2" name="Google Shape;1172;p35"/>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3" name="Google Shape;1173;p35"/>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4" name="Google Shape;1174;p35"/>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5" name="Google Shape;1175;p35"/>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35"/>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35"/>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35"/>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9" name="Google Shape;1179;p35"/>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0" name="Google Shape;1180;p35"/>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35"/>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35"/>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35"/>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35"/>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35"/>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35"/>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35"/>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35"/>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35"/>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35"/>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35"/>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35"/>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35"/>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35"/>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35"/>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35"/>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35"/>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35"/>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35"/>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35"/>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35"/>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35"/>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35"/>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35"/>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35"/>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35"/>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35"/>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35"/>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35"/>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35"/>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211" name="Google Shape;1211;p35"/>
          <p:cNvSpPr txBox="1"/>
          <p:nvPr>
            <p:ph hasCustomPrompt="1" type="title"/>
          </p:nvPr>
        </p:nvSpPr>
        <p:spPr>
          <a:xfrm>
            <a:off x="886950" y="1141450"/>
            <a:ext cx="7370100" cy="124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sz="7100">
                <a:solidFill>
                  <a:schemeClr val="dk1"/>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212" name="Google Shape;1212;p35"/>
          <p:cNvSpPr txBox="1"/>
          <p:nvPr>
            <p:ph idx="1" type="subTitle"/>
          </p:nvPr>
        </p:nvSpPr>
        <p:spPr>
          <a:xfrm>
            <a:off x="1284000" y="2435600"/>
            <a:ext cx="6576000" cy="372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900">
                <a:solidFill>
                  <a:schemeClr val="accent2"/>
                </a:solidFill>
              </a:defRPr>
            </a:lvl1pPr>
            <a:lvl2pPr lvl="1" algn="ctr">
              <a:lnSpc>
                <a:spcPct val="100000"/>
              </a:lnSpc>
              <a:spcBef>
                <a:spcPts val="0"/>
              </a:spcBef>
              <a:spcAft>
                <a:spcPts val="0"/>
              </a:spcAft>
              <a:buSzPts val="1600"/>
              <a:buNone/>
              <a:defRPr sz="1600"/>
            </a:lvl2pPr>
            <a:lvl3pPr lvl="2" algn="ctr">
              <a:lnSpc>
                <a:spcPct val="100000"/>
              </a:lnSpc>
              <a:spcBef>
                <a:spcPts val="1600"/>
              </a:spcBef>
              <a:spcAft>
                <a:spcPts val="0"/>
              </a:spcAft>
              <a:buSzPts val="1600"/>
              <a:buNone/>
              <a:defRPr sz="1600"/>
            </a:lvl3pPr>
            <a:lvl4pPr lvl="3" algn="ctr">
              <a:lnSpc>
                <a:spcPct val="100000"/>
              </a:lnSpc>
              <a:spcBef>
                <a:spcPts val="1600"/>
              </a:spcBef>
              <a:spcAft>
                <a:spcPts val="0"/>
              </a:spcAft>
              <a:buSzPts val="1600"/>
              <a:buNone/>
              <a:defRPr sz="1600"/>
            </a:lvl4pPr>
            <a:lvl5pPr lvl="4" algn="ctr">
              <a:lnSpc>
                <a:spcPct val="100000"/>
              </a:lnSpc>
              <a:spcBef>
                <a:spcPts val="1600"/>
              </a:spcBef>
              <a:spcAft>
                <a:spcPts val="0"/>
              </a:spcAft>
              <a:buSzPts val="1600"/>
              <a:buNone/>
              <a:defRPr sz="1600"/>
            </a:lvl5pPr>
            <a:lvl6pPr lvl="5" algn="ctr">
              <a:lnSpc>
                <a:spcPct val="100000"/>
              </a:lnSpc>
              <a:spcBef>
                <a:spcPts val="1600"/>
              </a:spcBef>
              <a:spcAft>
                <a:spcPts val="0"/>
              </a:spcAft>
              <a:buSzPts val="1600"/>
              <a:buNone/>
              <a:defRPr sz="1600"/>
            </a:lvl6pPr>
            <a:lvl7pPr lvl="6" algn="ctr">
              <a:lnSpc>
                <a:spcPct val="100000"/>
              </a:lnSpc>
              <a:spcBef>
                <a:spcPts val="1600"/>
              </a:spcBef>
              <a:spcAft>
                <a:spcPts val="0"/>
              </a:spcAft>
              <a:buSzPts val="1600"/>
              <a:buNone/>
              <a:defRPr sz="1600"/>
            </a:lvl7pPr>
            <a:lvl8pPr lvl="7" algn="ctr">
              <a:lnSpc>
                <a:spcPct val="100000"/>
              </a:lnSpc>
              <a:spcBef>
                <a:spcPts val="1600"/>
              </a:spcBef>
              <a:spcAft>
                <a:spcPts val="0"/>
              </a:spcAft>
              <a:buSzPts val="1600"/>
              <a:buNone/>
              <a:defRPr sz="1600"/>
            </a:lvl8pPr>
            <a:lvl9pPr lvl="8" algn="ctr">
              <a:lnSpc>
                <a:spcPct val="100000"/>
              </a:lnSpc>
              <a:spcBef>
                <a:spcPts val="1600"/>
              </a:spcBef>
              <a:spcAft>
                <a:spcPts val="1600"/>
              </a:spcAft>
              <a:buSzPts val="1600"/>
              <a:buNone/>
              <a:defRPr sz="1600"/>
            </a:lvl9pPr>
          </a:lstStyle>
          <a:p/>
        </p:txBody>
      </p:sp>
      <p:sp>
        <p:nvSpPr>
          <p:cNvPr id="1213" name="Google Shape;1213;p35"/>
          <p:cNvSpPr/>
          <p:nvPr/>
        </p:nvSpPr>
        <p:spPr>
          <a:xfrm>
            <a:off x="303900" y="549338"/>
            <a:ext cx="8536200" cy="4052100"/>
          </a:xfrm>
          <a:prstGeom prst="rect">
            <a:avLst/>
          </a:prstGeom>
          <a:noFill/>
          <a:ln cap="flat" cmpd="sng" w="19050">
            <a:solidFill>
              <a:schemeClr val="accent2"/>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6"/>
        </a:solidFill>
      </p:bgPr>
    </p:bg>
    <p:spTree>
      <p:nvGrpSpPr>
        <p:cNvPr id="1214" name="Shape 1214"/>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215" name="Shape 1215"/>
        <p:cNvGrpSpPr/>
        <p:nvPr/>
      </p:nvGrpSpPr>
      <p:grpSpPr>
        <a:xfrm>
          <a:off x="0" y="0"/>
          <a:ext cx="0" cy="0"/>
          <a:chOff x="0" y="0"/>
          <a:chExt cx="0" cy="0"/>
        </a:xfrm>
      </p:grpSpPr>
      <p:grpSp>
        <p:nvGrpSpPr>
          <p:cNvPr id="1216" name="Google Shape;1216;p37"/>
          <p:cNvGrpSpPr/>
          <p:nvPr/>
        </p:nvGrpSpPr>
        <p:grpSpPr>
          <a:xfrm>
            <a:off x="297" y="15560"/>
            <a:ext cx="9143904" cy="5119643"/>
            <a:chOff x="297" y="15560"/>
            <a:chExt cx="9143904" cy="5119643"/>
          </a:xfrm>
        </p:grpSpPr>
        <p:grpSp>
          <p:nvGrpSpPr>
            <p:cNvPr id="1217" name="Google Shape;1217;p37"/>
            <p:cNvGrpSpPr/>
            <p:nvPr/>
          </p:nvGrpSpPr>
          <p:grpSpPr>
            <a:xfrm>
              <a:off x="297" y="15560"/>
              <a:ext cx="9143904" cy="5119643"/>
              <a:chOff x="297" y="15560"/>
              <a:chExt cx="9143904" cy="5119643"/>
            </a:xfrm>
          </p:grpSpPr>
          <p:sp>
            <p:nvSpPr>
              <p:cNvPr id="1218" name="Google Shape;1218;p37"/>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37"/>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0" name="Google Shape;1220;p37"/>
              <p:cNvGrpSpPr/>
              <p:nvPr/>
            </p:nvGrpSpPr>
            <p:grpSpPr>
              <a:xfrm>
                <a:off x="74092" y="83998"/>
                <a:ext cx="8958196" cy="100651"/>
                <a:chOff x="74092" y="83998"/>
                <a:chExt cx="8958196" cy="100651"/>
              </a:xfrm>
            </p:grpSpPr>
            <p:sp>
              <p:nvSpPr>
                <p:cNvPr id="1221" name="Google Shape;1221;p37"/>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37"/>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37"/>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37"/>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37"/>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37"/>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37"/>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37"/>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37"/>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37"/>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37"/>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37"/>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37"/>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37"/>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37"/>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37"/>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37"/>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37"/>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37"/>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37"/>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37"/>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37"/>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37"/>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37"/>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37"/>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37"/>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37"/>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37"/>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37"/>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37"/>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37"/>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37"/>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37"/>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37"/>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37"/>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37"/>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37"/>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37"/>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37"/>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37"/>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61" name="Google Shape;1261;p37"/>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62" name="Google Shape;1262;p37"/>
              <p:cNvGrpSpPr/>
              <p:nvPr/>
            </p:nvGrpSpPr>
            <p:grpSpPr>
              <a:xfrm>
                <a:off x="82434" y="4966083"/>
                <a:ext cx="8958164" cy="100651"/>
                <a:chOff x="82434" y="4966083"/>
                <a:chExt cx="8958164" cy="100651"/>
              </a:xfrm>
            </p:grpSpPr>
            <p:sp>
              <p:nvSpPr>
                <p:cNvPr id="1263" name="Google Shape;1263;p37"/>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37"/>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37"/>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37"/>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37"/>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37"/>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37"/>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37"/>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37"/>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37"/>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37"/>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37"/>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37"/>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37"/>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37"/>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37"/>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37"/>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37"/>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37"/>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37"/>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37"/>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37"/>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37"/>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37"/>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37"/>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37"/>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37"/>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37"/>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37"/>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37"/>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37"/>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37"/>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37"/>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37"/>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37"/>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37"/>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37"/>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37"/>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37"/>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37"/>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303" name="Google Shape;1303;p37"/>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04" name="Google Shape;1304;p37"/>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05" name="Google Shape;1305;p37"/>
          <p:cNvSpPr txBox="1"/>
          <p:nvPr>
            <p:ph idx="2" type="title"/>
          </p:nvPr>
        </p:nvSpPr>
        <p:spPr>
          <a:xfrm>
            <a:off x="720007" y="1917395"/>
            <a:ext cx="2305500" cy="34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06" name="Google Shape;1306;p37"/>
          <p:cNvSpPr txBox="1"/>
          <p:nvPr>
            <p:ph idx="1" type="subTitle"/>
          </p:nvPr>
        </p:nvSpPr>
        <p:spPr>
          <a:xfrm>
            <a:off x="720007" y="2345575"/>
            <a:ext cx="2305500" cy="39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07" name="Google Shape;1307;p37"/>
          <p:cNvSpPr txBox="1"/>
          <p:nvPr>
            <p:ph idx="3" type="title"/>
          </p:nvPr>
        </p:nvSpPr>
        <p:spPr>
          <a:xfrm>
            <a:off x="3419244" y="1917395"/>
            <a:ext cx="2305500" cy="34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08" name="Google Shape;1308;p37"/>
          <p:cNvSpPr txBox="1"/>
          <p:nvPr>
            <p:ph idx="4" type="subTitle"/>
          </p:nvPr>
        </p:nvSpPr>
        <p:spPr>
          <a:xfrm>
            <a:off x="3419244" y="2345575"/>
            <a:ext cx="2305500" cy="39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09" name="Google Shape;1309;p37"/>
          <p:cNvSpPr txBox="1"/>
          <p:nvPr>
            <p:ph idx="5" type="title"/>
          </p:nvPr>
        </p:nvSpPr>
        <p:spPr>
          <a:xfrm>
            <a:off x="720007" y="3624255"/>
            <a:ext cx="2305500" cy="34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10" name="Google Shape;1310;p37"/>
          <p:cNvSpPr txBox="1"/>
          <p:nvPr>
            <p:ph idx="6" type="subTitle"/>
          </p:nvPr>
        </p:nvSpPr>
        <p:spPr>
          <a:xfrm>
            <a:off x="720007" y="4053525"/>
            <a:ext cx="2305500" cy="39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11" name="Google Shape;1311;p37"/>
          <p:cNvSpPr txBox="1"/>
          <p:nvPr>
            <p:ph idx="7" type="title"/>
          </p:nvPr>
        </p:nvSpPr>
        <p:spPr>
          <a:xfrm>
            <a:off x="3419244" y="3624255"/>
            <a:ext cx="2305500" cy="34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12" name="Google Shape;1312;p37"/>
          <p:cNvSpPr txBox="1"/>
          <p:nvPr>
            <p:ph idx="8" type="subTitle"/>
          </p:nvPr>
        </p:nvSpPr>
        <p:spPr>
          <a:xfrm>
            <a:off x="3419244" y="4053525"/>
            <a:ext cx="2305500" cy="39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13" name="Google Shape;1313;p37"/>
          <p:cNvSpPr txBox="1"/>
          <p:nvPr>
            <p:ph idx="9" type="title"/>
          </p:nvPr>
        </p:nvSpPr>
        <p:spPr>
          <a:xfrm>
            <a:off x="6118520" y="1917395"/>
            <a:ext cx="2305500" cy="34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14" name="Google Shape;1314;p37"/>
          <p:cNvSpPr txBox="1"/>
          <p:nvPr>
            <p:ph idx="13" type="subTitle"/>
          </p:nvPr>
        </p:nvSpPr>
        <p:spPr>
          <a:xfrm>
            <a:off x="6118520" y="2345575"/>
            <a:ext cx="2305500" cy="39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15" name="Google Shape;1315;p37"/>
          <p:cNvSpPr txBox="1"/>
          <p:nvPr>
            <p:ph idx="14" type="title"/>
          </p:nvPr>
        </p:nvSpPr>
        <p:spPr>
          <a:xfrm>
            <a:off x="6118520" y="3624255"/>
            <a:ext cx="2305500" cy="347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rgbClr val="6D9EEB"/>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316" name="Google Shape;1316;p37"/>
          <p:cNvSpPr txBox="1"/>
          <p:nvPr>
            <p:ph idx="15" type="subTitle"/>
          </p:nvPr>
        </p:nvSpPr>
        <p:spPr>
          <a:xfrm>
            <a:off x="6118520" y="4053525"/>
            <a:ext cx="2305500" cy="39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317" name="Google Shape;1317;p37"/>
          <p:cNvSpPr txBox="1"/>
          <p:nvPr>
            <p:ph idx="16" type="title"/>
          </p:nvPr>
        </p:nvSpPr>
        <p:spPr>
          <a:xfrm>
            <a:off x="720007" y="1424152"/>
            <a:ext cx="7347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318" name="Google Shape;1318;p37"/>
          <p:cNvSpPr txBox="1"/>
          <p:nvPr>
            <p:ph idx="17" type="title"/>
          </p:nvPr>
        </p:nvSpPr>
        <p:spPr>
          <a:xfrm>
            <a:off x="720007" y="3132110"/>
            <a:ext cx="7347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319" name="Google Shape;1319;p37"/>
          <p:cNvSpPr txBox="1"/>
          <p:nvPr>
            <p:ph idx="18" type="title"/>
          </p:nvPr>
        </p:nvSpPr>
        <p:spPr>
          <a:xfrm>
            <a:off x="3419244" y="1424152"/>
            <a:ext cx="7347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320" name="Google Shape;1320;p37"/>
          <p:cNvSpPr txBox="1"/>
          <p:nvPr>
            <p:ph idx="19" type="title"/>
          </p:nvPr>
        </p:nvSpPr>
        <p:spPr>
          <a:xfrm>
            <a:off x="3419244" y="3132110"/>
            <a:ext cx="7347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321" name="Google Shape;1321;p37"/>
          <p:cNvSpPr txBox="1"/>
          <p:nvPr>
            <p:ph idx="20" type="title"/>
          </p:nvPr>
        </p:nvSpPr>
        <p:spPr>
          <a:xfrm>
            <a:off x="6118520" y="1424152"/>
            <a:ext cx="7347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1322" name="Google Shape;1322;p37"/>
          <p:cNvSpPr txBox="1"/>
          <p:nvPr>
            <p:ph idx="21" type="title"/>
          </p:nvPr>
        </p:nvSpPr>
        <p:spPr>
          <a:xfrm>
            <a:off x="6118520" y="3132110"/>
            <a:ext cx="734700" cy="35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sz="3000">
                <a:solidFill>
                  <a:srgbClr val="00C3B1"/>
                </a:solidFill>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23" name="Shape 1323"/>
        <p:cNvGrpSpPr/>
        <p:nvPr/>
      </p:nvGrpSpPr>
      <p:grpSpPr>
        <a:xfrm>
          <a:off x="0" y="0"/>
          <a:ext cx="0" cy="0"/>
          <a:chOff x="0" y="0"/>
          <a:chExt cx="0" cy="0"/>
        </a:xfrm>
      </p:grpSpPr>
      <p:grpSp>
        <p:nvGrpSpPr>
          <p:cNvPr id="1324" name="Google Shape;1324;p38"/>
          <p:cNvGrpSpPr/>
          <p:nvPr/>
        </p:nvGrpSpPr>
        <p:grpSpPr>
          <a:xfrm>
            <a:off x="297" y="15560"/>
            <a:ext cx="9143904" cy="5119643"/>
            <a:chOff x="297" y="15560"/>
            <a:chExt cx="9143904" cy="5119643"/>
          </a:xfrm>
        </p:grpSpPr>
        <p:grpSp>
          <p:nvGrpSpPr>
            <p:cNvPr id="1325" name="Google Shape;1325;p38"/>
            <p:cNvGrpSpPr/>
            <p:nvPr/>
          </p:nvGrpSpPr>
          <p:grpSpPr>
            <a:xfrm>
              <a:off x="297" y="15560"/>
              <a:ext cx="9143904" cy="5119643"/>
              <a:chOff x="297" y="15560"/>
              <a:chExt cx="9143904" cy="5119643"/>
            </a:xfrm>
          </p:grpSpPr>
          <p:sp>
            <p:nvSpPr>
              <p:cNvPr id="1326" name="Google Shape;1326;p38"/>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38"/>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28" name="Google Shape;1328;p38"/>
              <p:cNvGrpSpPr/>
              <p:nvPr/>
            </p:nvGrpSpPr>
            <p:grpSpPr>
              <a:xfrm>
                <a:off x="74092" y="83998"/>
                <a:ext cx="8958196" cy="100651"/>
                <a:chOff x="74092" y="83998"/>
                <a:chExt cx="8958196" cy="100651"/>
              </a:xfrm>
            </p:grpSpPr>
            <p:sp>
              <p:nvSpPr>
                <p:cNvPr id="1329" name="Google Shape;1329;p38"/>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38"/>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38"/>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38"/>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38"/>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38"/>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38"/>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38"/>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38"/>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38"/>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38"/>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38"/>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38"/>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38"/>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38"/>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38"/>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38"/>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38"/>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38"/>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38"/>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38"/>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38"/>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38"/>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38"/>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38"/>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38"/>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38"/>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38"/>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38"/>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38"/>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38"/>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38"/>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38"/>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38"/>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38"/>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38"/>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38"/>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38"/>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38"/>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38"/>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9" name="Google Shape;1369;p38"/>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70" name="Google Shape;1370;p38"/>
              <p:cNvGrpSpPr/>
              <p:nvPr/>
            </p:nvGrpSpPr>
            <p:grpSpPr>
              <a:xfrm>
                <a:off x="82434" y="4966083"/>
                <a:ext cx="8958164" cy="100651"/>
                <a:chOff x="82434" y="4966083"/>
                <a:chExt cx="8958164" cy="100651"/>
              </a:xfrm>
            </p:grpSpPr>
            <p:sp>
              <p:nvSpPr>
                <p:cNvPr id="1371" name="Google Shape;1371;p38"/>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38"/>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38"/>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38"/>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38"/>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38"/>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38"/>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38"/>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38"/>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38"/>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38"/>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38"/>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38"/>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38"/>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38"/>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38"/>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38"/>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38"/>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38"/>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38"/>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38"/>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38"/>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38"/>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38"/>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38"/>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38"/>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38"/>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38"/>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38"/>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38"/>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38"/>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38"/>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38"/>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38"/>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38"/>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38"/>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38"/>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38"/>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38"/>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38"/>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411" name="Google Shape;1411;p38"/>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12" name="Google Shape;1412;p38"/>
          <p:cNvSpPr txBox="1"/>
          <p:nvPr>
            <p:ph type="title"/>
          </p:nvPr>
        </p:nvSpPr>
        <p:spPr>
          <a:xfrm>
            <a:off x="3051750" y="3543263"/>
            <a:ext cx="5379000" cy="5319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24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413" name="Google Shape;1413;p38"/>
          <p:cNvSpPr txBox="1"/>
          <p:nvPr>
            <p:ph idx="1" type="subTitle"/>
          </p:nvPr>
        </p:nvSpPr>
        <p:spPr>
          <a:xfrm>
            <a:off x="5077650" y="1432000"/>
            <a:ext cx="3353100" cy="2069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2300"/>
            </a:lvl1pPr>
            <a:lvl2pPr lvl="1" algn="ctr">
              <a:lnSpc>
                <a:spcPct val="100000"/>
              </a:lnSpc>
              <a:spcBef>
                <a:spcPts val="0"/>
              </a:spcBef>
              <a:spcAft>
                <a:spcPts val="0"/>
              </a:spcAft>
              <a:buSzPts val="3000"/>
              <a:buNone/>
              <a:defRPr sz="3000"/>
            </a:lvl2pPr>
            <a:lvl3pPr lvl="2" algn="ctr">
              <a:lnSpc>
                <a:spcPct val="100000"/>
              </a:lnSpc>
              <a:spcBef>
                <a:spcPts val="1600"/>
              </a:spcBef>
              <a:spcAft>
                <a:spcPts val="0"/>
              </a:spcAft>
              <a:buSzPts val="3000"/>
              <a:buNone/>
              <a:defRPr sz="3000"/>
            </a:lvl3pPr>
            <a:lvl4pPr lvl="3" algn="ctr">
              <a:lnSpc>
                <a:spcPct val="100000"/>
              </a:lnSpc>
              <a:spcBef>
                <a:spcPts val="1600"/>
              </a:spcBef>
              <a:spcAft>
                <a:spcPts val="0"/>
              </a:spcAft>
              <a:buSzPts val="3000"/>
              <a:buNone/>
              <a:defRPr sz="3000"/>
            </a:lvl4pPr>
            <a:lvl5pPr lvl="4" algn="ctr">
              <a:lnSpc>
                <a:spcPct val="100000"/>
              </a:lnSpc>
              <a:spcBef>
                <a:spcPts val="1600"/>
              </a:spcBef>
              <a:spcAft>
                <a:spcPts val="0"/>
              </a:spcAft>
              <a:buSzPts val="3000"/>
              <a:buNone/>
              <a:defRPr sz="3000"/>
            </a:lvl5pPr>
            <a:lvl6pPr lvl="5" algn="ctr">
              <a:lnSpc>
                <a:spcPct val="100000"/>
              </a:lnSpc>
              <a:spcBef>
                <a:spcPts val="1600"/>
              </a:spcBef>
              <a:spcAft>
                <a:spcPts val="0"/>
              </a:spcAft>
              <a:buSzPts val="3000"/>
              <a:buNone/>
              <a:defRPr sz="3000"/>
            </a:lvl6pPr>
            <a:lvl7pPr lvl="6" algn="ctr">
              <a:lnSpc>
                <a:spcPct val="100000"/>
              </a:lnSpc>
              <a:spcBef>
                <a:spcPts val="1600"/>
              </a:spcBef>
              <a:spcAft>
                <a:spcPts val="0"/>
              </a:spcAft>
              <a:buSzPts val="3000"/>
              <a:buNone/>
              <a:defRPr sz="3000"/>
            </a:lvl7pPr>
            <a:lvl8pPr lvl="7" algn="ctr">
              <a:lnSpc>
                <a:spcPct val="100000"/>
              </a:lnSpc>
              <a:spcBef>
                <a:spcPts val="1600"/>
              </a:spcBef>
              <a:spcAft>
                <a:spcPts val="0"/>
              </a:spcAft>
              <a:buSzPts val="3000"/>
              <a:buNone/>
              <a:defRPr sz="3000"/>
            </a:lvl8pPr>
            <a:lvl9pPr lvl="8"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414" name="Shape 1414"/>
        <p:cNvGrpSpPr/>
        <p:nvPr/>
      </p:nvGrpSpPr>
      <p:grpSpPr>
        <a:xfrm>
          <a:off x="0" y="0"/>
          <a:ext cx="0" cy="0"/>
          <a:chOff x="0" y="0"/>
          <a:chExt cx="0" cy="0"/>
        </a:xfrm>
      </p:grpSpPr>
      <p:grpSp>
        <p:nvGrpSpPr>
          <p:cNvPr id="1415" name="Google Shape;1415;p39"/>
          <p:cNvGrpSpPr/>
          <p:nvPr/>
        </p:nvGrpSpPr>
        <p:grpSpPr>
          <a:xfrm>
            <a:off x="297" y="15560"/>
            <a:ext cx="9143904" cy="5119643"/>
            <a:chOff x="297" y="15560"/>
            <a:chExt cx="9143904" cy="5119643"/>
          </a:xfrm>
        </p:grpSpPr>
        <p:grpSp>
          <p:nvGrpSpPr>
            <p:cNvPr id="1416" name="Google Shape;1416;p39"/>
            <p:cNvGrpSpPr/>
            <p:nvPr/>
          </p:nvGrpSpPr>
          <p:grpSpPr>
            <a:xfrm>
              <a:off x="297" y="15560"/>
              <a:ext cx="9143904" cy="5119643"/>
              <a:chOff x="297" y="15560"/>
              <a:chExt cx="9143904" cy="5119643"/>
            </a:xfrm>
          </p:grpSpPr>
          <p:sp>
            <p:nvSpPr>
              <p:cNvPr id="1417" name="Google Shape;1417;p39"/>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39"/>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19" name="Google Shape;1419;p39"/>
              <p:cNvGrpSpPr/>
              <p:nvPr/>
            </p:nvGrpSpPr>
            <p:grpSpPr>
              <a:xfrm>
                <a:off x="74092" y="83998"/>
                <a:ext cx="8958196" cy="100651"/>
                <a:chOff x="74092" y="83998"/>
                <a:chExt cx="8958196" cy="100651"/>
              </a:xfrm>
            </p:grpSpPr>
            <p:sp>
              <p:nvSpPr>
                <p:cNvPr id="1420" name="Google Shape;1420;p39"/>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39"/>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39"/>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39"/>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39"/>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39"/>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39"/>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39"/>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39"/>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39"/>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39"/>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39"/>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39"/>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39"/>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39"/>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39"/>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39"/>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39"/>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39"/>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39"/>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39"/>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39"/>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39"/>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39"/>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39"/>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39"/>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39"/>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39"/>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39"/>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39"/>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39"/>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39"/>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39"/>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39"/>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39"/>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39"/>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39"/>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39"/>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39"/>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39"/>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60" name="Google Shape;1460;p39"/>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61" name="Google Shape;1461;p39"/>
              <p:cNvGrpSpPr/>
              <p:nvPr/>
            </p:nvGrpSpPr>
            <p:grpSpPr>
              <a:xfrm>
                <a:off x="82434" y="4966083"/>
                <a:ext cx="8958164" cy="100651"/>
                <a:chOff x="82434" y="4966083"/>
                <a:chExt cx="8958164" cy="100651"/>
              </a:xfrm>
            </p:grpSpPr>
            <p:sp>
              <p:nvSpPr>
                <p:cNvPr id="1462" name="Google Shape;1462;p39"/>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39"/>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39"/>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39"/>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39"/>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39"/>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39"/>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9" name="Google Shape;1469;p39"/>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39"/>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39"/>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39"/>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39"/>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39"/>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39"/>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39"/>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39"/>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39"/>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39"/>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39"/>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39"/>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39"/>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39"/>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39"/>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39"/>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39"/>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39"/>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39"/>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39"/>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39"/>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39"/>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39"/>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39"/>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39"/>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39"/>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39"/>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39"/>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39"/>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39"/>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39"/>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39"/>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502" name="Google Shape;1502;p39"/>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03" name="Google Shape;1503;p39"/>
          <p:cNvSpPr txBox="1"/>
          <p:nvPr>
            <p:ph type="title"/>
          </p:nvPr>
        </p:nvSpPr>
        <p:spPr>
          <a:xfrm>
            <a:off x="720000" y="733000"/>
            <a:ext cx="2972100" cy="19866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000"/>
              <a:buNone/>
              <a:defRPr sz="3300">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504" name="Google Shape;1504;p39"/>
          <p:cNvSpPr txBox="1"/>
          <p:nvPr>
            <p:ph idx="1" type="subTitle"/>
          </p:nvPr>
        </p:nvSpPr>
        <p:spPr>
          <a:xfrm>
            <a:off x="720000" y="2825775"/>
            <a:ext cx="2239500" cy="1448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160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505" name="Shape 1505"/>
        <p:cNvGrpSpPr/>
        <p:nvPr/>
      </p:nvGrpSpPr>
      <p:grpSpPr>
        <a:xfrm>
          <a:off x="0" y="0"/>
          <a:ext cx="0" cy="0"/>
          <a:chOff x="0" y="0"/>
          <a:chExt cx="0" cy="0"/>
        </a:xfrm>
      </p:grpSpPr>
      <p:grpSp>
        <p:nvGrpSpPr>
          <p:cNvPr id="1506" name="Google Shape;1506;p40"/>
          <p:cNvGrpSpPr/>
          <p:nvPr/>
        </p:nvGrpSpPr>
        <p:grpSpPr>
          <a:xfrm>
            <a:off x="297" y="15560"/>
            <a:ext cx="9143904" cy="5119643"/>
            <a:chOff x="297" y="15560"/>
            <a:chExt cx="9143904" cy="5119643"/>
          </a:xfrm>
        </p:grpSpPr>
        <p:grpSp>
          <p:nvGrpSpPr>
            <p:cNvPr id="1507" name="Google Shape;1507;p40"/>
            <p:cNvGrpSpPr/>
            <p:nvPr/>
          </p:nvGrpSpPr>
          <p:grpSpPr>
            <a:xfrm>
              <a:off x="297" y="15560"/>
              <a:ext cx="9143904" cy="5119643"/>
              <a:chOff x="297" y="15560"/>
              <a:chExt cx="9143904" cy="5119643"/>
            </a:xfrm>
          </p:grpSpPr>
          <p:sp>
            <p:nvSpPr>
              <p:cNvPr id="1508" name="Google Shape;1508;p40"/>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40"/>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10" name="Google Shape;1510;p40"/>
              <p:cNvGrpSpPr/>
              <p:nvPr/>
            </p:nvGrpSpPr>
            <p:grpSpPr>
              <a:xfrm>
                <a:off x="74092" y="83998"/>
                <a:ext cx="8958196" cy="100651"/>
                <a:chOff x="74092" y="83998"/>
                <a:chExt cx="8958196" cy="100651"/>
              </a:xfrm>
            </p:grpSpPr>
            <p:sp>
              <p:nvSpPr>
                <p:cNvPr id="1511" name="Google Shape;1511;p40"/>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40"/>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40"/>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40"/>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40"/>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40"/>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40"/>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40"/>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40"/>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40"/>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40"/>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40"/>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40"/>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40"/>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40"/>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40"/>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40"/>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40"/>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40"/>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40"/>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40"/>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40"/>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40"/>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40"/>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40"/>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40"/>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40"/>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40"/>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40"/>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40"/>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40"/>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40"/>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40"/>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40"/>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40"/>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40"/>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40"/>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40"/>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40"/>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40"/>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51" name="Google Shape;1551;p40"/>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52" name="Google Shape;1552;p40"/>
              <p:cNvGrpSpPr/>
              <p:nvPr/>
            </p:nvGrpSpPr>
            <p:grpSpPr>
              <a:xfrm>
                <a:off x="82434" y="4966083"/>
                <a:ext cx="8958164" cy="100651"/>
                <a:chOff x="82434" y="4966083"/>
                <a:chExt cx="8958164" cy="100651"/>
              </a:xfrm>
            </p:grpSpPr>
            <p:sp>
              <p:nvSpPr>
                <p:cNvPr id="1553" name="Google Shape;1553;p40"/>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40"/>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40"/>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40"/>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40"/>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40"/>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40"/>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40"/>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40"/>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40"/>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40"/>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40"/>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40"/>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40"/>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40"/>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40"/>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40"/>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40"/>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40"/>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40"/>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40"/>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40"/>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40"/>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40"/>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40"/>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40"/>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40"/>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40"/>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40"/>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40"/>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40"/>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40"/>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40"/>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40"/>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40"/>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40"/>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40"/>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40"/>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40"/>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40"/>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593" name="Google Shape;1593;p40"/>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4" name="Google Shape;1594;p40"/>
          <p:cNvSpPr txBox="1"/>
          <p:nvPr>
            <p:ph type="title"/>
          </p:nvPr>
        </p:nvSpPr>
        <p:spPr>
          <a:xfrm>
            <a:off x="720000" y="1697675"/>
            <a:ext cx="2596800" cy="834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595" name="Google Shape;1595;p40"/>
          <p:cNvSpPr txBox="1"/>
          <p:nvPr>
            <p:ph idx="1" type="subTitle"/>
          </p:nvPr>
        </p:nvSpPr>
        <p:spPr>
          <a:xfrm>
            <a:off x="720000" y="2892800"/>
            <a:ext cx="2575500" cy="108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596" name="Shape 1596"/>
        <p:cNvGrpSpPr/>
        <p:nvPr/>
      </p:nvGrpSpPr>
      <p:grpSpPr>
        <a:xfrm>
          <a:off x="0" y="0"/>
          <a:ext cx="0" cy="0"/>
          <a:chOff x="0" y="0"/>
          <a:chExt cx="0" cy="0"/>
        </a:xfrm>
      </p:grpSpPr>
      <p:grpSp>
        <p:nvGrpSpPr>
          <p:cNvPr id="1597" name="Google Shape;1597;p41"/>
          <p:cNvGrpSpPr/>
          <p:nvPr/>
        </p:nvGrpSpPr>
        <p:grpSpPr>
          <a:xfrm>
            <a:off x="297" y="15560"/>
            <a:ext cx="9143904" cy="5119643"/>
            <a:chOff x="297" y="15560"/>
            <a:chExt cx="9143904" cy="5119643"/>
          </a:xfrm>
        </p:grpSpPr>
        <p:grpSp>
          <p:nvGrpSpPr>
            <p:cNvPr id="1598" name="Google Shape;1598;p41"/>
            <p:cNvGrpSpPr/>
            <p:nvPr/>
          </p:nvGrpSpPr>
          <p:grpSpPr>
            <a:xfrm>
              <a:off x="297" y="15560"/>
              <a:ext cx="9143904" cy="5119643"/>
              <a:chOff x="297" y="15560"/>
              <a:chExt cx="9143904" cy="5119643"/>
            </a:xfrm>
          </p:grpSpPr>
          <p:sp>
            <p:nvSpPr>
              <p:cNvPr id="1599" name="Google Shape;1599;p41"/>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41"/>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01" name="Google Shape;1601;p41"/>
              <p:cNvGrpSpPr/>
              <p:nvPr/>
            </p:nvGrpSpPr>
            <p:grpSpPr>
              <a:xfrm>
                <a:off x="74092" y="83998"/>
                <a:ext cx="8958196" cy="100651"/>
                <a:chOff x="74092" y="83998"/>
                <a:chExt cx="8958196" cy="100651"/>
              </a:xfrm>
            </p:grpSpPr>
            <p:sp>
              <p:nvSpPr>
                <p:cNvPr id="1602" name="Google Shape;1602;p41"/>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41"/>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41"/>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41"/>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41"/>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41"/>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41"/>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41"/>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41"/>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41"/>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41"/>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41"/>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41"/>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41"/>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41"/>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41"/>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41"/>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41"/>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41"/>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41"/>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41"/>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41"/>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41"/>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41"/>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41"/>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41"/>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41"/>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41"/>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41"/>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41"/>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41"/>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41"/>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41"/>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41"/>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41"/>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41"/>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41"/>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41"/>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41"/>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41"/>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2" name="Google Shape;1642;p41"/>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43" name="Google Shape;1643;p41"/>
              <p:cNvGrpSpPr/>
              <p:nvPr/>
            </p:nvGrpSpPr>
            <p:grpSpPr>
              <a:xfrm>
                <a:off x="82434" y="4966083"/>
                <a:ext cx="8958164" cy="100651"/>
                <a:chOff x="82434" y="4966083"/>
                <a:chExt cx="8958164" cy="100651"/>
              </a:xfrm>
            </p:grpSpPr>
            <p:sp>
              <p:nvSpPr>
                <p:cNvPr id="1644" name="Google Shape;1644;p41"/>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41"/>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41"/>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41"/>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41"/>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41"/>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41"/>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41"/>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41"/>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41"/>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41"/>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41"/>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41"/>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41"/>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41"/>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41"/>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41"/>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41"/>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41"/>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41"/>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41"/>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41"/>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41"/>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41"/>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41"/>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41"/>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41"/>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41"/>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41"/>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41"/>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41"/>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41"/>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41"/>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41"/>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41"/>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41"/>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41"/>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41"/>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41"/>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41"/>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684" name="Google Shape;1684;p41"/>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85" name="Google Shape;1685;p41"/>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686" name="Google Shape;1686;p41"/>
          <p:cNvSpPr txBox="1"/>
          <p:nvPr>
            <p:ph idx="2" type="title"/>
          </p:nvPr>
        </p:nvSpPr>
        <p:spPr>
          <a:xfrm>
            <a:off x="1715175" y="2633200"/>
            <a:ext cx="2505600" cy="375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687" name="Google Shape;1687;p41"/>
          <p:cNvSpPr txBox="1"/>
          <p:nvPr>
            <p:ph idx="3" type="title"/>
          </p:nvPr>
        </p:nvSpPr>
        <p:spPr>
          <a:xfrm>
            <a:off x="4923225" y="2633200"/>
            <a:ext cx="2505600" cy="375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2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688" name="Google Shape;1688;p41"/>
          <p:cNvSpPr txBox="1"/>
          <p:nvPr>
            <p:ph idx="1" type="subTitle"/>
          </p:nvPr>
        </p:nvSpPr>
        <p:spPr>
          <a:xfrm>
            <a:off x="4923223" y="3044622"/>
            <a:ext cx="2505600" cy="101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89" name="Google Shape;1689;p41"/>
          <p:cNvSpPr txBox="1"/>
          <p:nvPr>
            <p:ph idx="4" type="subTitle"/>
          </p:nvPr>
        </p:nvSpPr>
        <p:spPr>
          <a:xfrm>
            <a:off x="1715177" y="3044622"/>
            <a:ext cx="2505600" cy="101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690" name="Shape 1690"/>
        <p:cNvGrpSpPr/>
        <p:nvPr/>
      </p:nvGrpSpPr>
      <p:grpSpPr>
        <a:xfrm>
          <a:off x="0" y="0"/>
          <a:ext cx="0" cy="0"/>
          <a:chOff x="0" y="0"/>
          <a:chExt cx="0" cy="0"/>
        </a:xfrm>
      </p:grpSpPr>
      <p:grpSp>
        <p:nvGrpSpPr>
          <p:cNvPr id="1691" name="Google Shape;1691;p42"/>
          <p:cNvGrpSpPr/>
          <p:nvPr/>
        </p:nvGrpSpPr>
        <p:grpSpPr>
          <a:xfrm>
            <a:off x="297" y="15560"/>
            <a:ext cx="9143904" cy="5119643"/>
            <a:chOff x="297" y="15560"/>
            <a:chExt cx="9143904" cy="5119643"/>
          </a:xfrm>
        </p:grpSpPr>
        <p:grpSp>
          <p:nvGrpSpPr>
            <p:cNvPr id="1692" name="Google Shape;1692;p42"/>
            <p:cNvGrpSpPr/>
            <p:nvPr/>
          </p:nvGrpSpPr>
          <p:grpSpPr>
            <a:xfrm>
              <a:off x="297" y="15560"/>
              <a:ext cx="9143904" cy="5119643"/>
              <a:chOff x="297" y="15560"/>
              <a:chExt cx="9143904" cy="5119643"/>
            </a:xfrm>
          </p:grpSpPr>
          <p:sp>
            <p:nvSpPr>
              <p:cNvPr id="1693" name="Google Shape;1693;p42"/>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42"/>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95" name="Google Shape;1695;p42"/>
              <p:cNvGrpSpPr/>
              <p:nvPr/>
            </p:nvGrpSpPr>
            <p:grpSpPr>
              <a:xfrm>
                <a:off x="74092" y="83998"/>
                <a:ext cx="8958196" cy="100651"/>
                <a:chOff x="74092" y="83998"/>
                <a:chExt cx="8958196" cy="100651"/>
              </a:xfrm>
            </p:grpSpPr>
            <p:sp>
              <p:nvSpPr>
                <p:cNvPr id="1696" name="Google Shape;1696;p42"/>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42"/>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42"/>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42"/>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42"/>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42"/>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42"/>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42"/>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42"/>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42"/>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42"/>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42"/>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42"/>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42"/>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42"/>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42"/>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42"/>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42"/>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42"/>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42"/>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42"/>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42"/>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42"/>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42"/>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42"/>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42"/>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42"/>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42"/>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42"/>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42"/>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42"/>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42"/>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42"/>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42"/>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42"/>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42"/>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42"/>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42"/>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42"/>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42"/>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36" name="Google Shape;1736;p42"/>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37" name="Google Shape;1737;p42"/>
              <p:cNvGrpSpPr/>
              <p:nvPr/>
            </p:nvGrpSpPr>
            <p:grpSpPr>
              <a:xfrm>
                <a:off x="82434" y="4966083"/>
                <a:ext cx="8958164" cy="100651"/>
                <a:chOff x="82434" y="4966083"/>
                <a:chExt cx="8958164" cy="100651"/>
              </a:xfrm>
            </p:grpSpPr>
            <p:sp>
              <p:nvSpPr>
                <p:cNvPr id="1738" name="Google Shape;1738;p42"/>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42"/>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42"/>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42"/>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42"/>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42"/>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42"/>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42"/>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42"/>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42"/>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42"/>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42"/>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42"/>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42"/>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42"/>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42"/>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42"/>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42"/>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42"/>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42"/>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42"/>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42"/>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42"/>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42"/>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42"/>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42"/>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42"/>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42"/>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42"/>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42"/>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42"/>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42"/>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42"/>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42"/>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42"/>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42"/>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42"/>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42"/>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42"/>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42"/>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778" name="Google Shape;1778;p42"/>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79" name="Google Shape;1779;p42"/>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780" name="Google Shape;1780;p42"/>
          <p:cNvSpPr txBox="1"/>
          <p:nvPr>
            <p:ph idx="2" type="title"/>
          </p:nvPr>
        </p:nvSpPr>
        <p:spPr>
          <a:xfrm>
            <a:off x="937700" y="2181386"/>
            <a:ext cx="2175300" cy="34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81" name="Google Shape;1781;p42"/>
          <p:cNvSpPr txBox="1"/>
          <p:nvPr>
            <p:ph idx="1" type="subTitle"/>
          </p:nvPr>
        </p:nvSpPr>
        <p:spPr>
          <a:xfrm>
            <a:off x="937700" y="2543358"/>
            <a:ext cx="2175300" cy="77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782" name="Google Shape;1782;p42"/>
          <p:cNvSpPr txBox="1"/>
          <p:nvPr>
            <p:ph idx="3" type="title"/>
          </p:nvPr>
        </p:nvSpPr>
        <p:spPr>
          <a:xfrm>
            <a:off x="3484350" y="2972404"/>
            <a:ext cx="2175300" cy="34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83" name="Google Shape;1783;p42"/>
          <p:cNvSpPr txBox="1"/>
          <p:nvPr>
            <p:ph idx="4" type="subTitle"/>
          </p:nvPr>
        </p:nvSpPr>
        <p:spPr>
          <a:xfrm>
            <a:off x="3484350" y="3334376"/>
            <a:ext cx="2175300" cy="77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784" name="Google Shape;1784;p42"/>
          <p:cNvSpPr txBox="1"/>
          <p:nvPr>
            <p:ph idx="5" type="title"/>
          </p:nvPr>
        </p:nvSpPr>
        <p:spPr>
          <a:xfrm>
            <a:off x="6031147" y="2181386"/>
            <a:ext cx="2175300" cy="34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785" name="Google Shape;1785;p42"/>
          <p:cNvSpPr txBox="1"/>
          <p:nvPr>
            <p:ph idx="6" type="subTitle"/>
          </p:nvPr>
        </p:nvSpPr>
        <p:spPr>
          <a:xfrm>
            <a:off x="6031147" y="2543358"/>
            <a:ext cx="2175300" cy="777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9" name="Shape 9"/>
        <p:cNvGrpSpPr/>
        <p:nvPr/>
      </p:nvGrpSpPr>
      <p:grpSpPr>
        <a:xfrm>
          <a:off x="0" y="0"/>
          <a:ext cx="0" cy="0"/>
          <a:chOff x="0" y="0"/>
          <a:chExt cx="0" cy="0"/>
        </a:xfrm>
      </p:grpSpPr>
      <p:sp>
        <p:nvSpPr>
          <p:cNvPr id="10" name="Google Shape;10;p24"/>
          <p:cNvSpPr txBox="1"/>
          <p:nvPr>
            <p:ph type="title"/>
          </p:nvPr>
        </p:nvSpPr>
        <p:spPr>
          <a:xfrm>
            <a:off x="1048350" y="323850"/>
            <a:ext cx="7047300" cy="482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Arial"/>
              <a:buNone/>
              <a:defRPr>
                <a:latin typeface="Arial"/>
                <a:ea typeface="Arial"/>
                <a:cs typeface="Arial"/>
                <a:sym typeface="Arial"/>
              </a:defRPr>
            </a:lvl1pPr>
            <a:lvl2pPr lvl="1" algn="ctr">
              <a:lnSpc>
                <a:spcPct val="100000"/>
              </a:lnSpc>
              <a:spcBef>
                <a:spcPts val="0"/>
              </a:spcBef>
              <a:spcAft>
                <a:spcPts val="0"/>
              </a:spcAft>
              <a:buSzPts val="2400"/>
              <a:buFont typeface="Arial"/>
              <a:buNone/>
              <a:defRPr>
                <a:latin typeface="Arial"/>
                <a:ea typeface="Arial"/>
                <a:cs typeface="Arial"/>
                <a:sym typeface="Arial"/>
              </a:defRPr>
            </a:lvl2pPr>
            <a:lvl3pPr lvl="2" algn="ctr">
              <a:lnSpc>
                <a:spcPct val="100000"/>
              </a:lnSpc>
              <a:spcBef>
                <a:spcPts val="0"/>
              </a:spcBef>
              <a:spcAft>
                <a:spcPts val="0"/>
              </a:spcAft>
              <a:buSzPts val="2400"/>
              <a:buFont typeface="Arial"/>
              <a:buNone/>
              <a:defRPr>
                <a:latin typeface="Arial"/>
                <a:ea typeface="Arial"/>
                <a:cs typeface="Arial"/>
                <a:sym typeface="Arial"/>
              </a:defRPr>
            </a:lvl3pPr>
            <a:lvl4pPr lvl="3" algn="ctr">
              <a:lnSpc>
                <a:spcPct val="100000"/>
              </a:lnSpc>
              <a:spcBef>
                <a:spcPts val="0"/>
              </a:spcBef>
              <a:spcAft>
                <a:spcPts val="0"/>
              </a:spcAft>
              <a:buSzPts val="2400"/>
              <a:buFont typeface="Arial"/>
              <a:buNone/>
              <a:defRPr>
                <a:latin typeface="Arial"/>
                <a:ea typeface="Arial"/>
                <a:cs typeface="Arial"/>
                <a:sym typeface="Arial"/>
              </a:defRPr>
            </a:lvl4pPr>
            <a:lvl5pPr lvl="4" algn="ctr">
              <a:lnSpc>
                <a:spcPct val="100000"/>
              </a:lnSpc>
              <a:spcBef>
                <a:spcPts val="0"/>
              </a:spcBef>
              <a:spcAft>
                <a:spcPts val="0"/>
              </a:spcAft>
              <a:buSzPts val="2400"/>
              <a:buFont typeface="Arial"/>
              <a:buNone/>
              <a:defRPr>
                <a:latin typeface="Arial"/>
                <a:ea typeface="Arial"/>
                <a:cs typeface="Arial"/>
                <a:sym typeface="Arial"/>
              </a:defRPr>
            </a:lvl5pPr>
            <a:lvl6pPr lvl="5" algn="ctr">
              <a:lnSpc>
                <a:spcPct val="100000"/>
              </a:lnSpc>
              <a:spcBef>
                <a:spcPts val="0"/>
              </a:spcBef>
              <a:spcAft>
                <a:spcPts val="0"/>
              </a:spcAft>
              <a:buSzPts val="2400"/>
              <a:buFont typeface="Arial"/>
              <a:buNone/>
              <a:defRPr>
                <a:latin typeface="Arial"/>
                <a:ea typeface="Arial"/>
                <a:cs typeface="Arial"/>
                <a:sym typeface="Arial"/>
              </a:defRPr>
            </a:lvl6pPr>
            <a:lvl7pPr lvl="6" algn="ctr">
              <a:lnSpc>
                <a:spcPct val="100000"/>
              </a:lnSpc>
              <a:spcBef>
                <a:spcPts val="0"/>
              </a:spcBef>
              <a:spcAft>
                <a:spcPts val="0"/>
              </a:spcAft>
              <a:buSzPts val="2400"/>
              <a:buFont typeface="Arial"/>
              <a:buNone/>
              <a:defRPr>
                <a:latin typeface="Arial"/>
                <a:ea typeface="Arial"/>
                <a:cs typeface="Arial"/>
                <a:sym typeface="Arial"/>
              </a:defRPr>
            </a:lvl7pPr>
            <a:lvl8pPr lvl="7" algn="ctr">
              <a:lnSpc>
                <a:spcPct val="100000"/>
              </a:lnSpc>
              <a:spcBef>
                <a:spcPts val="0"/>
              </a:spcBef>
              <a:spcAft>
                <a:spcPts val="0"/>
              </a:spcAft>
              <a:buSzPts val="2400"/>
              <a:buFont typeface="Arial"/>
              <a:buNone/>
              <a:defRPr>
                <a:latin typeface="Arial"/>
                <a:ea typeface="Arial"/>
                <a:cs typeface="Arial"/>
                <a:sym typeface="Arial"/>
              </a:defRPr>
            </a:lvl8pPr>
            <a:lvl9pPr lvl="8" algn="ctr">
              <a:lnSpc>
                <a:spcPct val="100000"/>
              </a:lnSpc>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786" name="Shape 1786"/>
        <p:cNvGrpSpPr/>
        <p:nvPr/>
      </p:nvGrpSpPr>
      <p:grpSpPr>
        <a:xfrm>
          <a:off x="0" y="0"/>
          <a:ext cx="0" cy="0"/>
          <a:chOff x="0" y="0"/>
          <a:chExt cx="0" cy="0"/>
        </a:xfrm>
      </p:grpSpPr>
      <p:grpSp>
        <p:nvGrpSpPr>
          <p:cNvPr id="1787" name="Google Shape;1787;p43"/>
          <p:cNvGrpSpPr/>
          <p:nvPr/>
        </p:nvGrpSpPr>
        <p:grpSpPr>
          <a:xfrm>
            <a:off x="297" y="15560"/>
            <a:ext cx="9143904" cy="5119643"/>
            <a:chOff x="297" y="15560"/>
            <a:chExt cx="9143904" cy="5119643"/>
          </a:xfrm>
        </p:grpSpPr>
        <p:grpSp>
          <p:nvGrpSpPr>
            <p:cNvPr id="1788" name="Google Shape;1788;p43"/>
            <p:cNvGrpSpPr/>
            <p:nvPr/>
          </p:nvGrpSpPr>
          <p:grpSpPr>
            <a:xfrm>
              <a:off x="297" y="15560"/>
              <a:ext cx="9143904" cy="5119643"/>
              <a:chOff x="297" y="15560"/>
              <a:chExt cx="9143904" cy="5119643"/>
            </a:xfrm>
          </p:grpSpPr>
          <p:sp>
            <p:nvSpPr>
              <p:cNvPr id="1789" name="Google Shape;1789;p43"/>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43"/>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91" name="Google Shape;1791;p43"/>
              <p:cNvGrpSpPr/>
              <p:nvPr/>
            </p:nvGrpSpPr>
            <p:grpSpPr>
              <a:xfrm>
                <a:off x="74092" y="83998"/>
                <a:ext cx="8958196" cy="100651"/>
                <a:chOff x="74092" y="83998"/>
                <a:chExt cx="8958196" cy="100651"/>
              </a:xfrm>
            </p:grpSpPr>
            <p:sp>
              <p:nvSpPr>
                <p:cNvPr id="1792" name="Google Shape;1792;p43"/>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43"/>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43"/>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43"/>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43"/>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43"/>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43"/>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43"/>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43"/>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43"/>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43"/>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43"/>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43"/>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43"/>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43"/>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43"/>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43"/>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43"/>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43"/>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43"/>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43"/>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43"/>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43"/>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43"/>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43"/>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43"/>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43"/>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43"/>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43"/>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43"/>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43"/>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43"/>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4" name="Google Shape;1824;p43"/>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5" name="Google Shape;1825;p43"/>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6" name="Google Shape;1826;p43"/>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7" name="Google Shape;1827;p43"/>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8" name="Google Shape;1828;p43"/>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9" name="Google Shape;1829;p43"/>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43"/>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1" name="Google Shape;1831;p43"/>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2" name="Google Shape;1832;p43"/>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33" name="Google Shape;1833;p43"/>
              <p:cNvGrpSpPr/>
              <p:nvPr/>
            </p:nvGrpSpPr>
            <p:grpSpPr>
              <a:xfrm>
                <a:off x="82434" y="4966083"/>
                <a:ext cx="8958164" cy="100651"/>
                <a:chOff x="82434" y="4966083"/>
                <a:chExt cx="8958164" cy="100651"/>
              </a:xfrm>
            </p:grpSpPr>
            <p:sp>
              <p:nvSpPr>
                <p:cNvPr id="1834" name="Google Shape;1834;p43"/>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5" name="Google Shape;1835;p43"/>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43"/>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43"/>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43"/>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43"/>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43"/>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43"/>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43"/>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43"/>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43"/>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43"/>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43"/>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43"/>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43"/>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43"/>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43"/>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43"/>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43"/>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43"/>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43"/>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43"/>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43"/>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43"/>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43"/>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43"/>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43"/>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43"/>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43"/>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43"/>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43"/>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43"/>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43"/>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43"/>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43"/>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43"/>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43"/>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43"/>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43"/>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43"/>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874" name="Google Shape;1874;p43"/>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75" name="Google Shape;1875;p43"/>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43"/>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43"/>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878" name="Google Shape;1878;p43"/>
          <p:cNvSpPr txBox="1"/>
          <p:nvPr>
            <p:ph idx="2" type="title"/>
          </p:nvPr>
        </p:nvSpPr>
        <p:spPr>
          <a:xfrm>
            <a:off x="2183334" y="1618250"/>
            <a:ext cx="1978200" cy="438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879" name="Google Shape;1879;p43"/>
          <p:cNvSpPr txBox="1"/>
          <p:nvPr>
            <p:ph idx="1" type="subTitle"/>
          </p:nvPr>
        </p:nvSpPr>
        <p:spPr>
          <a:xfrm>
            <a:off x="2183334" y="1990793"/>
            <a:ext cx="1978200" cy="576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880" name="Google Shape;1880;p43"/>
          <p:cNvSpPr txBox="1"/>
          <p:nvPr>
            <p:ph idx="3" type="title"/>
          </p:nvPr>
        </p:nvSpPr>
        <p:spPr>
          <a:xfrm>
            <a:off x="6289750" y="1618250"/>
            <a:ext cx="1978200" cy="438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881" name="Google Shape;1881;p43"/>
          <p:cNvSpPr txBox="1"/>
          <p:nvPr>
            <p:ph idx="4" type="subTitle"/>
          </p:nvPr>
        </p:nvSpPr>
        <p:spPr>
          <a:xfrm>
            <a:off x="6300179" y="1990793"/>
            <a:ext cx="1978200" cy="576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882" name="Google Shape;1882;p43"/>
          <p:cNvSpPr txBox="1"/>
          <p:nvPr>
            <p:ph idx="5" type="title"/>
          </p:nvPr>
        </p:nvSpPr>
        <p:spPr>
          <a:xfrm>
            <a:off x="2183334" y="3249875"/>
            <a:ext cx="1978200" cy="438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883" name="Google Shape;1883;p43"/>
          <p:cNvSpPr txBox="1"/>
          <p:nvPr>
            <p:ph idx="6" type="subTitle"/>
          </p:nvPr>
        </p:nvSpPr>
        <p:spPr>
          <a:xfrm>
            <a:off x="2183334" y="3622418"/>
            <a:ext cx="1978200" cy="576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884" name="Google Shape;1884;p43"/>
          <p:cNvSpPr txBox="1"/>
          <p:nvPr>
            <p:ph idx="7" type="title"/>
          </p:nvPr>
        </p:nvSpPr>
        <p:spPr>
          <a:xfrm>
            <a:off x="6289750" y="3249875"/>
            <a:ext cx="1978200" cy="438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885" name="Google Shape;1885;p43"/>
          <p:cNvSpPr txBox="1"/>
          <p:nvPr>
            <p:ph idx="8" type="subTitle"/>
          </p:nvPr>
        </p:nvSpPr>
        <p:spPr>
          <a:xfrm>
            <a:off x="6289746" y="3622418"/>
            <a:ext cx="1978200" cy="576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886" name="Shape 1886"/>
        <p:cNvGrpSpPr/>
        <p:nvPr/>
      </p:nvGrpSpPr>
      <p:grpSpPr>
        <a:xfrm>
          <a:off x="0" y="0"/>
          <a:ext cx="0" cy="0"/>
          <a:chOff x="0" y="0"/>
          <a:chExt cx="0" cy="0"/>
        </a:xfrm>
      </p:grpSpPr>
      <p:grpSp>
        <p:nvGrpSpPr>
          <p:cNvPr id="1887" name="Google Shape;1887;p44"/>
          <p:cNvGrpSpPr/>
          <p:nvPr/>
        </p:nvGrpSpPr>
        <p:grpSpPr>
          <a:xfrm>
            <a:off x="297" y="15560"/>
            <a:ext cx="9143904" cy="5119643"/>
            <a:chOff x="297" y="15560"/>
            <a:chExt cx="9143904" cy="5119643"/>
          </a:xfrm>
        </p:grpSpPr>
        <p:grpSp>
          <p:nvGrpSpPr>
            <p:cNvPr id="1888" name="Google Shape;1888;p44"/>
            <p:cNvGrpSpPr/>
            <p:nvPr/>
          </p:nvGrpSpPr>
          <p:grpSpPr>
            <a:xfrm>
              <a:off x="297" y="15560"/>
              <a:ext cx="9143904" cy="5119643"/>
              <a:chOff x="297" y="15560"/>
              <a:chExt cx="9143904" cy="5119643"/>
            </a:xfrm>
          </p:grpSpPr>
          <p:sp>
            <p:nvSpPr>
              <p:cNvPr id="1889" name="Google Shape;1889;p44"/>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44"/>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91" name="Google Shape;1891;p44"/>
              <p:cNvGrpSpPr/>
              <p:nvPr/>
            </p:nvGrpSpPr>
            <p:grpSpPr>
              <a:xfrm>
                <a:off x="74092" y="83998"/>
                <a:ext cx="8958196" cy="100651"/>
                <a:chOff x="74092" y="83998"/>
                <a:chExt cx="8958196" cy="100651"/>
              </a:xfrm>
            </p:grpSpPr>
            <p:sp>
              <p:nvSpPr>
                <p:cNvPr id="1892" name="Google Shape;1892;p44"/>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44"/>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44"/>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44"/>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44"/>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44"/>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44"/>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44"/>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44"/>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44"/>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44"/>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44"/>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44"/>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44"/>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44"/>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44"/>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44"/>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44"/>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44"/>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44"/>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44"/>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44"/>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44"/>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44"/>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44"/>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44"/>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44"/>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44"/>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44"/>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44"/>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44"/>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44"/>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44"/>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44"/>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44"/>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44"/>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44"/>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44"/>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44"/>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44"/>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32" name="Google Shape;1932;p44"/>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33" name="Google Shape;1933;p44"/>
              <p:cNvGrpSpPr/>
              <p:nvPr/>
            </p:nvGrpSpPr>
            <p:grpSpPr>
              <a:xfrm>
                <a:off x="82434" y="4966083"/>
                <a:ext cx="8958164" cy="100651"/>
                <a:chOff x="82434" y="4966083"/>
                <a:chExt cx="8958164" cy="100651"/>
              </a:xfrm>
            </p:grpSpPr>
            <p:sp>
              <p:nvSpPr>
                <p:cNvPr id="1934" name="Google Shape;1934;p44"/>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44"/>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44"/>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44"/>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44"/>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44"/>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44"/>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44"/>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44"/>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3" name="Google Shape;1943;p44"/>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4" name="Google Shape;1944;p44"/>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5" name="Google Shape;1945;p44"/>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6" name="Google Shape;1946;p44"/>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7" name="Google Shape;1947;p44"/>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8" name="Google Shape;1948;p44"/>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9" name="Google Shape;1949;p44"/>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0" name="Google Shape;1950;p44"/>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1" name="Google Shape;1951;p44"/>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2" name="Google Shape;1952;p44"/>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3" name="Google Shape;1953;p44"/>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4" name="Google Shape;1954;p44"/>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5" name="Google Shape;1955;p44"/>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6" name="Google Shape;1956;p44"/>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7" name="Google Shape;1957;p44"/>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8" name="Google Shape;1958;p44"/>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9" name="Google Shape;1959;p44"/>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0" name="Google Shape;1960;p44"/>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1" name="Google Shape;1961;p44"/>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2" name="Google Shape;1962;p44"/>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3" name="Google Shape;1963;p44"/>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4" name="Google Shape;1964;p44"/>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5" name="Google Shape;1965;p44"/>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6" name="Google Shape;1966;p44"/>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7" name="Google Shape;1967;p44"/>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8" name="Google Shape;1968;p44"/>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9" name="Google Shape;1969;p44"/>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0" name="Google Shape;1970;p44"/>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1" name="Google Shape;1971;p44"/>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2" name="Google Shape;1972;p44"/>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3" name="Google Shape;1973;p44"/>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1974" name="Google Shape;1974;p44"/>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75" name="Google Shape;1975;p44"/>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976" name="Google Shape;1976;p44"/>
          <p:cNvSpPr txBox="1"/>
          <p:nvPr>
            <p:ph idx="2" type="title"/>
          </p:nvPr>
        </p:nvSpPr>
        <p:spPr>
          <a:xfrm>
            <a:off x="1101224" y="1935485"/>
            <a:ext cx="1986000" cy="34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977" name="Google Shape;1977;p44"/>
          <p:cNvSpPr txBox="1"/>
          <p:nvPr>
            <p:ph idx="1" type="subTitle"/>
          </p:nvPr>
        </p:nvSpPr>
        <p:spPr>
          <a:xfrm>
            <a:off x="1101224" y="2263396"/>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978" name="Google Shape;1978;p44"/>
          <p:cNvSpPr txBox="1"/>
          <p:nvPr>
            <p:ph idx="3" type="title"/>
          </p:nvPr>
        </p:nvSpPr>
        <p:spPr>
          <a:xfrm>
            <a:off x="3579000" y="1935485"/>
            <a:ext cx="1986000" cy="34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979" name="Google Shape;1979;p44"/>
          <p:cNvSpPr txBox="1"/>
          <p:nvPr>
            <p:ph idx="4" type="subTitle"/>
          </p:nvPr>
        </p:nvSpPr>
        <p:spPr>
          <a:xfrm>
            <a:off x="3579000" y="2263396"/>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980" name="Google Shape;1980;p44"/>
          <p:cNvSpPr txBox="1"/>
          <p:nvPr>
            <p:ph idx="5" type="title"/>
          </p:nvPr>
        </p:nvSpPr>
        <p:spPr>
          <a:xfrm>
            <a:off x="1101224" y="3597485"/>
            <a:ext cx="1986000" cy="34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981" name="Google Shape;1981;p44"/>
          <p:cNvSpPr txBox="1"/>
          <p:nvPr>
            <p:ph idx="6" type="subTitle"/>
          </p:nvPr>
        </p:nvSpPr>
        <p:spPr>
          <a:xfrm>
            <a:off x="1101224" y="3925396"/>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982" name="Google Shape;1982;p44"/>
          <p:cNvSpPr txBox="1"/>
          <p:nvPr>
            <p:ph idx="7" type="title"/>
          </p:nvPr>
        </p:nvSpPr>
        <p:spPr>
          <a:xfrm>
            <a:off x="3579000" y="3597485"/>
            <a:ext cx="1986000" cy="34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983" name="Google Shape;1983;p44"/>
          <p:cNvSpPr txBox="1"/>
          <p:nvPr>
            <p:ph idx="8" type="subTitle"/>
          </p:nvPr>
        </p:nvSpPr>
        <p:spPr>
          <a:xfrm>
            <a:off x="3579000" y="3925396"/>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984" name="Google Shape;1984;p44"/>
          <p:cNvSpPr txBox="1"/>
          <p:nvPr>
            <p:ph idx="9" type="title"/>
          </p:nvPr>
        </p:nvSpPr>
        <p:spPr>
          <a:xfrm>
            <a:off x="6056776" y="1935485"/>
            <a:ext cx="1986000" cy="34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985" name="Google Shape;1985;p44"/>
          <p:cNvSpPr txBox="1"/>
          <p:nvPr>
            <p:ph idx="13" type="subTitle"/>
          </p:nvPr>
        </p:nvSpPr>
        <p:spPr>
          <a:xfrm>
            <a:off x="6056776" y="2263396"/>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986" name="Google Shape;1986;p44"/>
          <p:cNvSpPr txBox="1"/>
          <p:nvPr>
            <p:ph idx="14" type="title"/>
          </p:nvPr>
        </p:nvSpPr>
        <p:spPr>
          <a:xfrm>
            <a:off x="6056776" y="3597485"/>
            <a:ext cx="1986000" cy="347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987" name="Google Shape;1987;p44"/>
          <p:cNvSpPr txBox="1"/>
          <p:nvPr>
            <p:ph idx="15" type="subTitle"/>
          </p:nvPr>
        </p:nvSpPr>
        <p:spPr>
          <a:xfrm>
            <a:off x="6056776" y="3925396"/>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solidFill>
                  <a:srgbClr val="242424"/>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1988" name="Shape 1988"/>
        <p:cNvGrpSpPr/>
        <p:nvPr/>
      </p:nvGrpSpPr>
      <p:grpSpPr>
        <a:xfrm>
          <a:off x="0" y="0"/>
          <a:ext cx="0" cy="0"/>
          <a:chOff x="0" y="0"/>
          <a:chExt cx="0" cy="0"/>
        </a:xfrm>
      </p:grpSpPr>
      <p:grpSp>
        <p:nvGrpSpPr>
          <p:cNvPr id="1989" name="Google Shape;1989;p45"/>
          <p:cNvGrpSpPr/>
          <p:nvPr/>
        </p:nvGrpSpPr>
        <p:grpSpPr>
          <a:xfrm>
            <a:off x="297" y="15560"/>
            <a:ext cx="9143904" cy="5119643"/>
            <a:chOff x="297" y="15560"/>
            <a:chExt cx="9143904" cy="5119643"/>
          </a:xfrm>
        </p:grpSpPr>
        <p:grpSp>
          <p:nvGrpSpPr>
            <p:cNvPr id="1990" name="Google Shape;1990;p45"/>
            <p:cNvGrpSpPr/>
            <p:nvPr/>
          </p:nvGrpSpPr>
          <p:grpSpPr>
            <a:xfrm>
              <a:off x="297" y="15560"/>
              <a:ext cx="9143904" cy="5119643"/>
              <a:chOff x="297" y="15560"/>
              <a:chExt cx="9143904" cy="5119643"/>
            </a:xfrm>
          </p:grpSpPr>
          <p:sp>
            <p:nvSpPr>
              <p:cNvPr id="1991" name="Google Shape;1991;p45"/>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2" name="Google Shape;1992;p45"/>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93" name="Google Shape;1993;p45"/>
              <p:cNvGrpSpPr/>
              <p:nvPr/>
            </p:nvGrpSpPr>
            <p:grpSpPr>
              <a:xfrm>
                <a:off x="74092" y="83998"/>
                <a:ext cx="8958196" cy="100651"/>
                <a:chOff x="74092" y="83998"/>
                <a:chExt cx="8958196" cy="100651"/>
              </a:xfrm>
            </p:grpSpPr>
            <p:sp>
              <p:nvSpPr>
                <p:cNvPr id="1994" name="Google Shape;1994;p45"/>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5" name="Google Shape;1995;p45"/>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6" name="Google Shape;1996;p45"/>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7" name="Google Shape;1997;p45"/>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8" name="Google Shape;1998;p45"/>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9" name="Google Shape;1999;p45"/>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0" name="Google Shape;2000;p45"/>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1" name="Google Shape;2001;p45"/>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2" name="Google Shape;2002;p45"/>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3" name="Google Shape;2003;p45"/>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4" name="Google Shape;2004;p45"/>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5" name="Google Shape;2005;p45"/>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6" name="Google Shape;2006;p45"/>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7" name="Google Shape;2007;p45"/>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8" name="Google Shape;2008;p45"/>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9" name="Google Shape;2009;p45"/>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0" name="Google Shape;2010;p45"/>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1" name="Google Shape;2011;p45"/>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2" name="Google Shape;2012;p45"/>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3" name="Google Shape;2013;p45"/>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4" name="Google Shape;2014;p45"/>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5" name="Google Shape;2015;p45"/>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6" name="Google Shape;2016;p45"/>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7" name="Google Shape;2017;p45"/>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8" name="Google Shape;2018;p45"/>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9" name="Google Shape;2019;p45"/>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0" name="Google Shape;2020;p45"/>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1" name="Google Shape;2021;p45"/>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2" name="Google Shape;2022;p45"/>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3" name="Google Shape;2023;p45"/>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4" name="Google Shape;2024;p45"/>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5" name="Google Shape;2025;p45"/>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6" name="Google Shape;2026;p45"/>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7" name="Google Shape;2027;p45"/>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8" name="Google Shape;2028;p45"/>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9" name="Google Shape;2029;p45"/>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0" name="Google Shape;2030;p45"/>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1" name="Google Shape;2031;p45"/>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2" name="Google Shape;2032;p45"/>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3" name="Google Shape;2033;p45"/>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34" name="Google Shape;2034;p45"/>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35" name="Google Shape;2035;p45"/>
              <p:cNvGrpSpPr/>
              <p:nvPr/>
            </p:nvGrpSpPr>
            <p:grpSpPr>
              <a:xfrm>
                <a:off x="82434" y="4966083"/>
                <a:ext cx="8958164" cy="100651"/>
                <a:chOff x="82434" y="4966083"/>
                <a:chExt cx="8958164" cy="100651"/>
              </a:xfrm>
            </p:grpSpPr>
            <p:sp>
              <p:nvSpPr>
                <p:cNvPr id="2036" name="Google Shape;2036;p45"/>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7" name="Google Shape;2037;p45"/>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8" name="Google Shape;2038;p45"/>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9" name="Google Shape;2039;p45"/>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0" name="Google Shape;2040;p45"/>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1" name="Google Shape;2041;p45"/>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2" name="Google Shape;2042;p45"/>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3" name="Google Shape;2043;p45"/>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4" name="Google Shape;2044;p45"/>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5" name="Google Shape;2045;p45"/>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6" name="Google Shape;2046;p45"/>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7" name="Google Shape;2047;p45"/>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8" name="Google Shape;2048;p45"/>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9" name="Google Shape;2049;p45"/>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0" name="Google Shape;2050;p45"/>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1" name="Google Shape;2051;p45"/>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2" name="Google Shape;2052;p45"/>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3" name="Google Shape;2053;p45"/>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4" name="Google Shape;2054;p45"/>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5" name="Google Shape;2055;p45"/>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6" name="Google Shape;2056;p45"/>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7" name="Google Shape;2057;p45"/>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8" name="Google Shape;2058;p45"/>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9" name="Google Shape;2059;p45"/>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0" name="Google Shape;2060;p45"/>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1" name="Google Shape;2061;p45"/>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2" name="Google Shape;2062;p45"/>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3" name="Google Shape;2063;p45"/>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4" name="Google Shape;2064;p45"/>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5" name="Google Shape;2065;p45"/>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6" name="Google Shape;2066;p45"/>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7" name="Google Shape;2067;p45"/>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8" name="Google Shape;2068;p45"/>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9" name="Google Shape;2069;p45"/>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0" name="Google Shape;2070;p45"/>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1" name="Google Shape;2071;p45"/>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2" name="Google Shape;2072;p45"/>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3" name="Google Shape;2073;p45"/>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4" name="Google Shape;2074;p45"/>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5" name="Google Shape;2075;p45"/>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076" name="Google Shape;2076;p45"/>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77" name="Google Shape;2077;p45"/>
          <p:cNvSpPr txBox="1"/>
          <p:nvPr>
            <p:ph type="title"/>
          </p:nvPr>
        </p:nvSpPr>
        <p:spPr>
          <a:xfrm>
            <a:off x="1303650" y="2087440"/>
            <a:ext cx="1100400" cy="40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a:solidFill>
                  <a:schemeClr val="accen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078" name="Google Shape;2078;p45"/>
          <p:cNvSpPr txBox="1"/>
          <p:nvPr>
            <p:ph idx="1" type="subTitle"/>
          </p:nvPr>
        </p:nvSpPr>
        <p:spPr>
          <a:xfrm>
            <a:off x="720000" y="3666450"/>
            <a:ext cx="2267700" cy="598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079" name="Google Shape;2079;p45"/>
          <p:cNvSpPr txBox="1"/>
          <p:nvPr>
            <p:ph idx="2" type="subTitle"/>
          </p:nvPr>
        </p:nvSpPr>
        <p:spPr>
          <a:xfrm>
            <a:off x="720000" y="3191100"/>
            <a:ext cx="22677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80" name="Google Shape;2080;p45"/>
          <p:cNvSpPr txBox="1"/>
          <p:nvPr>
            <p:ph idx="3" type="title"/>
          </p:nvPr>
        </p:nvSpPr>
        <p:spPr>
          <a:xfrm>
            <a:off x="3873150" y="2087440"/>
            <a:ext cx="1397700" cy="40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081" name="Google Shape;2081;p45"/>
          <p:cNvSpPr txBox="1"/>
          <p:nvPr>
            <p:ph idx="4" type="subTitle"/>
          </p:nvPr>
        </p:nvSpPr>
        <p:spPr>
          <a:xfrm>
            <a:off x="3438150" y="3666450"/>
            <a:ext cx="2267700" cy="598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082" name="Google Shape;2082;p45"/>
          <p:cNvSpPr txBox="1"/>
          <p:nvPr>
            <p:ph idx="5" type="subTitle"/>
          </p:nvPr>
        </p:nvSpPr>
        <p:spPr>
          <a:xfrm>
            <a:off x="3438150" y="3191100"/>
            <a:ext cx="22677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83" name="Google Shape;2083;p45"/>
          <p:cNvSpPr txBox="1"/>
          <p:nvPr>
            <p:ph idx="6" type="title"/>
          </p:nvPr>
        </p:nvSpPr>
        <p:spPr>
          <a:xfrm>
            <a:off x="6591300" y="2087440"/>
            <a:ext cx="1397700" cy="406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a:solidFill>
                  <a:schemeClr val="l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084" name="Google Shape;2084;p45"/>
          <p:cNvSpPr txBox="1"/>
          <p:nvPr>
            <p:ph idx="7" type="subTitle"/>
          </p:nvPr>
        </p:nvSpPr>
        <p:spPr>
          <a:xfrm>
            <a:off x="6156300" y="3666450"/>
            <a:ext cx="2267700" cy="598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085" name="Google Shape;2085;p45"/>
          <p:cNvSpPr txBox="1"/>
          <p:nvPr>
            <p:ph idx="8" type="subTitle"/>
          </p:nvPr>
        </p:nvSpPr>
        <p:spPr>
          <a:xfrm>
            <a:off x="6156300" y="3191100"/>
            <a:ext cx="22677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86" name="Google Shape;2086;p45"/>
          <p:cNvSpPr txBox="1"/>
          <p:nvPr>
            <p:ph idx="9"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087" name="Google Shape;2087;p45"/>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8" name="Google Shape;2088;p45"/>
          <p:cNvSpPr/>
          <p:nvPr/>
        </p:nvSpPr>
        <p:spPr>
          <a:xfrm>
            <a:off x="8091405" y="4417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2089" name="Shape 2089"/>
        <p:cNvGrpSpPr/>
        <p:nvPr/>
      </p:nvGrpSpPr>
      <p:grpSpPr>
        <a:xfrm>
          <a:off x="0" y="0"/>
          <a:ext cx="0" cy="0"/>
          <a:chOff x="0" y="0"/>
          <a:chExt cx="0" cy="0"/>
        </a:xfrm>
      </p:grpSpPr>
      <p:grpSp>
        <p:nvGrpSpPr>
          <p:cNvPr id="2090" name="Google Shape;2090;p46"/>
          <p:cNvGrpSpPr/>
          <p:nvPr/>
        </p:nvGrpSpPr>
        <p:grpSpPr>
          <a:xfrm>
            <a:off x="297" y="15560"/>
            <a:ext cx="9143904" cy="5119643"/>
            <a:chOff x="297" y="15560"/>
            <a:chExt cx="9143904" cy="5119643"/>
          </a:xfrm>
        </p:grpSpPr>
        <p:grpSp>
          <p:nvGrpSpPr>
            <p:cNvPr id="2091" name="Google Shape;2091;p46"/>
            <p:cNvGrpSpPr/>
            <p:nvPr/>
          </p:nvGrpSpPr>
          <p:grpSpPr>
            <a:xfrm>
              <a:off x="297" y="15560"/>
              <a:ext cx="9143904" cy="5119643"/>
              <a:chOff x="297" y="15560"/>
              <a:chExt cx="9143904" cy="5119643"/>
            </a:xfrm>
          </p:grpSpPr>
          <p:sp>
            <p:nvSpPr>
              <p:cNvPr id="2092" name="Google Shape;2092;p46"/>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3" name="Google Shape;2093;p46"/>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94" name="Google Shape;2094;p46"/>
              <p:cNvGrpSpPr/>
              <p:nvPr/>
            </p:nvGrpSpPr>
            <p:grpSpPr>
              <a:xfrm>
                <a:off x="74092" y="83998"/>
                <a:ext cx="8958196" cy="100651"/>
                <a:chOff x="74092" y="83998"/>
                <a:chExt cx="8958196" cy="100651"/>
              </a:xfrm>
            </p:grpSpPr>
            <p:sp>
              <p:nvSpPr>
                <p:cNvPr id="2095" name="Google Shape;2095;p46"/>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6" name="Google Shape;2096;p46"/>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7" name="Google Shape;2097;p46"/>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8" name="Google Shape;2098;p46"/>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9" name="Google Shape;2099;p46"/>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0" name="Google Shape;2100;p46"/>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1" name="Google Shape;2101;p46"/>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2" name="Google Shape;2102;p46"/>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3" name="Google Shape;2103;p46"/>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4" name="Google Shape;2104;p46"/>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5" name="Google Shape;2105;p46"/>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6" name="Google Shape;2106;p46"/>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7" name="Google Shape;2107;p46"/>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8" name="Google Shape;2108;p46"/>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9" name="Google Shape;2109;p46"/>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0" name="Google Shape;2110;p46"/>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1" name="Google Shape;2111;p46"/>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2" name="Google Shape;2112;p46"/>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3" name="Google Shape;2113;p46"/>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4" name="Google Shape;2114;p46"/>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5" name="Google Shape;2115;p46"/>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6" name="Google Shape;2116;p46"/>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7" name="Google Shape;2117;p46"/>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8" name="Google Shape;2118;p46"/>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9" name="Google Shape;2119;p46"/>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0" name="Google Shape;2120;p46"/>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1" name="Google Shape;2121;p46"/>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2" name="Google Shape;2122;p46"/>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3" name="Google Shape;2123;p46"/>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4" name="Google Shape;2124;p46"/>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5" name="Google Shape;2125;p46"/>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6" name="Google Shape;2126;p46"/>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7" name="Google Shape;2127;p46"/>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8" name="Google Shape;2128;p46"/>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9" name="Google Shape;2129;p46"/>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0" name="Google Shape;2130;p46"/>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1" name="Google Shape;2131;p46"/>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2" name="Google Shape;2132;p46"/>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3" name="Google Shape;2133;p46"/>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4" name="Google Shape;2134;p46"/>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35" name="Google Shape;2135;p46"/>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36" name="Google Shape;2136;p46"/>
              <p:cNvGrpSpPr/>
              <p:nvPr/>
            </p:nvGrpSpPr>
            <p:grpSpPr>
              <a:xfrm>
                <a:off x="82434" y="4966083"/>
                <a:ext cx="8958164" cy="100651"/>
                <a:chOff x="82434" y="4966083"/>
                <a:chExt cx="8958164" cy="100651"/>
              </a:xfrm>
            </p:grpSpPr>
            <p:sp>
              <p:nvSpPr>
                <p:cNvPr id="2137" name="Google Shape;2137;p46"/>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8" name="Google Shape;2138;p46"/>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9" name="Google Shape;2139;p46"/>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0" name="Google Shape;2140;p46"/>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1" name="Google Shape;2141;p46"/>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2" name="Google Shape;2142;p46"/>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3" name="Google Shape;2143;p46"/>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4" name="Google Shape;2144;p46"/>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5" name="Google Shape;2145;p46"/>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6" name="Google Shape;2146;p46"/>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7" name="Google Shape;2147;p46"/>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8" name="Google Shape;2148;p46"/>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9" name="Google Shape;2149;p46"/>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0" name="Google Shape;2150;p46"/>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1" name="Google Shape;2151;p46"/>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2" name="Google Shape;2152;p46"/>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3" name="Google Shape;2153;p46"/>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4" name="Google Shape;2154;p46"/>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5" name="Google Shape;2155;p46"/>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6" name="Google Shape;2156;p46"/>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7" name="Google Shape;2157;p46"/>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8" name="Google Shape;2158;p46"/>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9" name="Google Shape;2159;p46"/>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0" name="Google Shape;2160;p46"/>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1" name="Google Shape;2161;p46"/>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2" name="Google Shape;2162;p46"/>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3" name="Google Shape;2163;p46"/>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4" name="Google Shape;2164;p46"/>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5" name="Google Shape;2165;p46"/>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6" name="Google Shape;2166;p46"/>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7" name="Google Shape;2167;p46"/>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8" name="Google Shape;2168;p46"/>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9" name="Google Shape;2169;p46"/>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0" name="Google Shape;2170;p46"/>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1" name="Google Shape;2171;p46"/>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2" name="Google Shape;2172;p46"/>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3" name="Google Shape;2173;p46"/>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4" name="Google Shape;2174;p46"/>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5" name="Google Shape;2175;p46"/>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6" name="Google Shape;2176;p46"/>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177" name="Google Shape;2177;p46"/>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8" name="Google Shape;2178;p46"/>
          <p:cNvSpPr txBox="1"/>
          <p:nvPr>
            <p:ph type="title"/>
          </p:nvPr>
        </p:nvSpPr>
        <p:spPr>
          <a:xfrm>
            <a:off x="713225" y="676656"/>
            <a:ext cx="77175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179" name="Google Shape;2179;p46"/>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0" name="Google Shape;2180;p46"/>
          <p:cNvSpPr/>
          <p:nvPr/>
        </p:nvSpPr>
        <p:spPr>
          <a:xfrm>
            <a:off x="7417384" y="598660"/>
            <a:ext cx="1278983" cy="605231"/>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
    <p:spTree>
      <p:nvGrpSpPr>
        <p:cNvPr id="2181" name="Shape 2181"/>
        <p:cNvGrpSpPr/>
        <p:nvPr/>
      </p:nvGrpSpPr>
      <p:grpSpPr>
        <a:xfrm>
          <a:off x="0" y="0"/>
          <a:ext cx="0" cy="0"/>
          <a:chOff x="0" y="0"/>
          <a:chExt cx="0" cy="0"/>
        </a:xfrm>
      </p:grpSpPr>
      <p:grpSp>
        <p:nvGrpSpPr>
          <p:cNvPr id="2182" name="Google Shape;2182;p47"/>
          <p:cNvGrpSpPr/>
          <p:nvPr/>
        </p:nvGrpSpPr>
        <p:grpSpPr>
          <a:xfrm>
            <a:off x="297" y="15560"/>
            <a:ext cx="9143904" cy="5119643"/>
            <a:chOff x="297" y="15560"/>
            <a:chExt cx="9143904" cy="5119643"/>
          </a:xfrm>
        </p:grpSpPr>
        <p:grpSp>
          <p:nvGrpSpPr>
            <p:cNvPr id="2183" name="Google Shape;2183;p47"/>
            <p:cNvGrpSpPr/>
            <p:nvPr/>
          </p:nvGrpSpPr>
          <p:grpSpPr>
            <a:xfrm>
              <a:off x="297" y="15560"/>
              <a:ext cx="9143904" cy="5119643"/>
              <a:chOff x="297" y="15560"/>
              <a:chExt cx="9143904" cy="5119643"/>
            </a:xfrm>
          </p:grpSpPr>
          <p:sp>
            <p:nvSpPr>
              <p:cNvPr id="2184" name="Google Shape;2184;p47"/>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5" name="Google Shape;2185;p47"/>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86" name="Google Shape;2186;p47"/>
              <p:cNvGrpSpPr/>
              <p:nvPr/>
            </p:nvGrpSpPr>
            <p:grpSpPr>
              <a:xfrm>
                <a:off x="74092" y="83998"/>
                <a:ext cx="8958196" cy="100651"/>
                <a:chOff x="74092" y="83998"/>
                <a:chExt cx="8958196" cy="100651"/>
              </a:xfrm>
            </p:grpSpPr>
            <p:sp>
              <p:nvSpPr>
                <p:cNvPr id="2187" name="Google Shape;2187;p47"/>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8" name="Google Shape;2188;p47"/>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9" name="Google Shape;2189;p47"/>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0" name="Google Shape;2190;p47"/>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1" name="Google Shape;2191;p47"/>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2" name="Google Shape;2192;p47"/>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3" name="Google Shape;2193;p47"/>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4" name="Google Shape;2194;p47"/>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5" name="Google Shape;2195;p47"/>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6" name="Google Shape;2196;p47"/>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7" name="Google Shape;2197;p47"/>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8" name="Google Shape;2198;p47"/>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9" name="Google Shape;2199;p47"/>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0" name="Google Shape;2200;p47"/>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1" name="Google Shape;2201;p47"/>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2" name="Google Shape;2202;p47"/>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3" name="Google Shape;2203;p47"/>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4" name="Google Shape;2204;p47"/>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5" name="Google Shape;2205;p47"/>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6" name="Google Shape;2206;p47"/>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7" name="Google Shape;2207;p47"/>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8" name="Google Shape;2208;p47"/>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9" name="Google Shape;2209;p47"/>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0" name="Google Shape;2210;p47"/>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1" name="Google Shape;2211;p47"/>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2" name="Google Shape;2212;p47"/>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3" name="Google Shape;2213;p47"/>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4" name="Google Shape;2214;p47"/>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5" name="Google Shape;2215;p47"/>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6" name="Google Shape;2216;p47"/>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7" name="Google Shape;2217;p47"/>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8" name="Google Shape;2218;p47"/>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9" name="Google Shape;2219;p47"/>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0" name="Google Shape;2220;p47"/>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1" name="Google Shape;2221;p47"/>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2" name="Google Shape;2222;p47"/>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3" name="Google Shape;2223;p47"/>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4" name="Google Shape;2224;p47"/>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5" name="Google Shape;2225;p47"/>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6" name="Google Shape;2226;p47"/>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27" name="Google Shape;2227;p47"/>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28" name="Google Shape;2228;p47"/>
              <p:cNvGrpSpPr/>
              <p:nvPr/>
            </p:nvGrpSpPr>
            <p:grpSpPr>
              <a:xfrm>
                <a:off x="82434" y="4966083"/>
                <a:ext cx="8958164" cy="100651"/>
                <a:chOff x="82434" y="4966083"/>
                <a:chExt cx="8958164" cy="100651"/>
              </a:xfrm>
            </p:grpSpPr>
            <p:sp>
              <p:nvSpPr>
                <p:cNvPr id="2229" name="Google Shape;2229;p47"/>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0" name="Google Shape;2230;p47"/>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1" name="Google Shape;2231;p47"/>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2" name="Google Shape;2232;p47"/>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3" name="Google Shape;2233;p47"/>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4" name="Google Shape;2234;p47"/>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5" name="Google Shape;2235;p47"/>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6" name="Google Shape;2236;p47"/>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7" name="Google Shape;2237;p47"/>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8" name="Google Shape;2238;p47"/>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9" name="Google Shape;2239;p47"/>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0" name="Google Shape;2240;p47"/>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1" name="Google Shape;2241;p47"/>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2" name="Google Shape;2242;p47"/>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3" name="Google Shape;2243;p47"/>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4" name="Google Shape;2244;p47"/>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5" name="Google Shape;2245;p47"/>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6" name="Google Shape;2246;p47"/>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7" name="Google Shape;2247;p47"/>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8" name="Google Shape;2248;p47"/>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9" name="Google Shape;2249;p47"/>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0" name="Google Shape;2250;p47"/>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1" name="Google Shape;2251;p47"/>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2" name="Google Shape;2252;p47"/>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3" name="Google Shape;2253;p47"/>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4" name="Google Shape;2254;p47"/>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5" name="Google Shape;2255;p47"/>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6" name="Google Shape;2256;p47"/>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7" name="Google Shape;2257;p47"/>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8" name="Google Shape;2258;p47"/>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9" name="Google Shape;2259;p47"/>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0" name="Google Shape;2260;p47"/>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1" name="Google Shape;2261;p47"/>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2" name="Google Shape;2262;p47"/>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3" name="Google Shape;2263;p47"/>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4" name="Google Shape;2264;p47"/>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5" name="Google Shape;2265;p47"/>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6" name="Google Shape;2266;p47"/>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7" name="Google Shape;2267;p47"/>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8" name="Google Shape;2268;p47"/>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269" name="Google Shape;2269;p47"/>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70" name="Google Shape;2270;p47"/>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271" name="Google Shape;2271;p47"/>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2" name="Google Shape;2272;p47"/>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_1">
    <p:spTree>
      <p:nvGrpSpPr>
        <p:cNvPr id="2273" name="Shape 2273"/>
        <p:cNvGrpSpPr/>
        <p:nvPr/>
      </p:nvGrpSpPr>
      <p:grpSpPr>
        <a:xfrm>
          <a:off x="0" y="0"/>
          <a:ext cx="0" cy="0"/>
          <a:chOff x="0" y="0"/>
          <a:chExt cx="0" cy="0"/>
        </a:xfrm>
      </p:grpSpPr>
      <p:grpSp>
        <p:nvGrpSpPr>
          <p:cNvPr id="2274" name="Google Shape;2274;p48"/>
          <p:cNvGrpSpPr/>
          <p:nvPr/>
        </p:nvGrpSpPr>
        <p:grpSpPr>
          <a:xfrm>
            <a:off x="297" y="15560"/>
            <a:ext cx="9143904" cy="5119643"/>
            <a:chOff x="297" y="15560"/>
            <a:chExt cx="9143904" cy="5119643"/>
          </a:xfrm>
        </p:grpSpPr>
        <p:grpSp>
          <p:nvGrpSpPr>
            <p:cNvPr id="2275" name="Google Shape;2275;p48"/>
            <p:cNvGrpSpPr/>
            <p:nvPr/>
          </p:nvGrpSpPr>
          <p:grpSpPr>
            <a:xfrm>
              <a:off x="297" y="15560"/>
              <a:ext cx="9143904" cy="5119643"/>
              <a:chOff x="297" y="15560"/>
              <a:chExt cx="9143904" cy="5119643"/>
            </a:xfrm>
          </p:grpSpPr>
          <p:sp>
            <p:nvSpPr>
              <p:cNvPr id="2276" name="Google Shape;2276;p48"/>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7" name="Google Shape;2277;p48"/>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278" name="Google Shape;2278;p48"/>
              <p:cNvGrpSpPr/>
              <p:nvPr/>
            </p:nvGrpSpPr>
            <p:grpSpPr>
              <a:xfrm>
                <a:off x="74092" y="83998"/>
                <a:ext cx="8958196" cy="100651"/>
                <a:chOff x="74092" y="83998"/>
                <a:chExt cx="8958196" cy="100651"/>
              </a:xfrm>
            </p:grpSpPr>
            <p:sp>
              <p:nvSpPr>
                <p:cNvPr id="2279" name="Google Shape;2279;p48"/>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0" name="Google Shape;2280;p48"/>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1" name="Google Shape;2281;p48"/>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2" name="Google Shape;2282;p48"/>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3" name="Google Shape;2283;p48"/>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4" name="Google Shape;2284;p48"/>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5" name="Google Shape;2285;p48"/>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6" name="Google Shape;2286;p48"/>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7" name="Google Shape;2287;p48"/>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8" name="Google Shape;2288;p48"/>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9" name="Google Shape;2289;p48"/>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0" name="Google Shape;2290;p48"/>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1" name="Google Shape;2291;p48"/>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2" name="Google Shape;2292;p48"/>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3" name="Google Shape;2293;p48"/>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4" name="Google Shape;2294;p48"/>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5" name="Google Shape;2295;p48"/>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6" name="Google Shape;2296;p48"/>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7" name="Google Shape;2297;p48"/>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8" name="Google Shape;2298;p48"/>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9" name="Google Shape;2299;p48"/>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0" name="Google Shape;2300;p48"/>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1" name="Google Shape;2301;p48"/>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2" name="Google Shape;2302;p48"/>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3" name="Google Shape;2303;p48"/>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4" name="Google Shape;2304;p48"/>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5" name="Google Shape;2305;p48"/>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6" name="Google Shape;2306;p48"/>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7" name="Google Shape;2307;p48"/>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8" name="Google Shape;2308;p48"/>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9" name="Google Shape;2309;p48"/>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0" name="Google Shape;2310;p48"/>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1" name="Google Shape;2311;p48"/>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2" name="Google Shape;2312;p48"/>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3" name="Google Shape;2313;p48"/>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4" name="Google Shape;2314;p48"/>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5" name="Google Shape;2315;p48"/>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6" name="Google Shape;2316;p48"/>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7" name="Google Shape;2317;p48"/>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8" name="Google Shape;2318;p48"/>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19" name="Google Shape;2319;p48"/>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20" name="Google Shape;2320;p48"/>
              <p:cNvGrpSpPr/>
              <p:nvPr/>
            </p:nvGrpSpPr>
            <p:grpSpPr>
              <a:xfrm>
                <a:off x="82434" y="4966083"/>
                <a:ext cx="8958164" cy="100651"/>
                <a:chOff x="82434" y="4966083"/>
                <a:chExt cx="8958164" cy="100651"/>
              </a:xfrm>
            </p:grpSpPr>
            <p:sp>
              <p:nvSpPr>
                <p:cNvPr id="2321" name="Google Shape;2321;p48"/>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2" name="Google Shape;2322;p48"/>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3" name="Google Shape;2323;p48"/>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4" name="Google Shape;2324;p48"/>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5" name="Google Shape;2325;p48"/>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6" name="Google Shape;2326;p48"/>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7" name="Google Shape;2327;p48"/>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8" name="Google Shape;2328;p48"/>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9" name="Google Shape;2329;p48"/>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0" name="Google Shape;2330;p48"/>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1" name="Google Shape;2331;p48"/>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2" name="Google Shape;2332;p48"/>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3" name="Google Shape;2333;p48"/>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4" name="Google Shape;2334;p48"/>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5" name="Google Shape;2335;p48"/>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6" name="Google Shape;2336;p48"/>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7" name="Google Shape;2337;p48"/>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8" name="Google Shape;2338;p48"/>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9" name="Google Shape;2339;p48"/>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0" name="Google Shape;2340;p48"/>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1" name="Google Shape;2341;p48"/>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2" name="Google Shape;2342;p48"/>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3" name="Google Shape;2343;p48"/>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4" name="Google Shape;2344;p48"/>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5" name="Google Shape;2345;p48"/>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6" name="Google Shape;2346;p48"/>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7" name="Google Shape;2347;p48"/>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8" name="Google Shape;2348;p48"/>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9" name="Google Shape;2349;p48"/>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0" name="Google Shape;2350;p48"/>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1" name="Google Shape;2351;p48"/>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2" name="Google Shape;2352;p48"/>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3" name="Google Shape;2353;p48"/>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4" name="Google Shape;2354;p48"/>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5" name="Google Shape;2355;p48"/>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6" name="Google Shape;2356;p48"/>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7" name="Google Shape;2357;p48"/>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8" name="Google Shape;2358;p48"/>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9" name="Google Shape;2359;p48"/>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0" name="Google Shape;2360;p48"/>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361" name="Google Shape;2361;p48"/>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62" name="Google Shape;2362;p48"/>
          <p:cNvSpPr txBox="1"/>
          <p:nvPr>
            <p:ph type="title"/>
          </p:nvPr>
        </p:nvSpPr>
        <p:spPr>
          <a:xfrm>
            <a:off x="713232"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363" name="Google Shape;2363;p48"/>
          <p:cNvSpPr/>
          <p:nvPr/>
        </p:nvSpPr>
        <p:spPr>
          <a:xfrm>
            <a:off x="220793" y="1268900"/>
            <a:ext cx="831814" cy="393606"/>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4" name="Google Shape;2364;p48"/>
          <p:cNvSpPr/>
          <p:nvPr/>
        </p:nvSpPr>
        <p:spPr>
          <a:xfrm>
            <a:off x="8274330" y="386558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1_1_1">
    <p:spTree>
      <p:nvGrpSpPr>
        <p:cNvPr id="2365" name="Shape 2365"/>
        <p:cNvGrpSpPr/>
        <p:nvPr/>
      </p:nvGrpSpPr>
      <p:grpSpPr>
        <a:xfrm>
          <a:off x="0" y="0"/>
          <a:ext cx="0" cy="0"/>
          <a:chOff x="0" y="0"/>
          <a:chExt cx="0" cy="0"/>
        </a:xfrm>
      </p:grpSpPr>
      <p:grpSp>
        <p:nvGrpSpPr>
          <p:cNvPr id="2366" name="Google Shape;2366;p49"/>
          <p:cNvGrpSpPr/>
          <p:nvPr/>
        </p:nvGrpSpPr>
        <p:grpSpPr>
          <a:xfrm>
            <a:off x="297" y="15560"/>
            <a:ext cx="9143904" cy="5119643"/>
            <a:chOff x="297" y="15560"/>
            <a:chExt cx="9143904" cy="5119643"/>
          </a:xfrm>
        </p:grpSpPr>
        <p:grpSp>
          <p:nvGrpSpPr>
            <p:cNvPr id="2367" name="Google Shape;2367;p49"/>
            <p:cNvGrpSpPr/>
            <p:nvPr/>
          </p:nvGrpSpPr>
          <p:grpSpPr>
            <a:xfrm>
              <a:off x="297" y="15560"/>
              <a:ext cx="9143904" cy="5119643"/>
              <a:chOff x="297" y="15560"/>
              <a:chExt cx="9143904" cy="5119643"/>
            </a:xfrm>
          </p:grpSpPr>
          <p:sp>
            <p:nvSpPr>
              <p:cNvPr id="2368" name="Google Shape;2368;p49"/>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9" name="Google Shape;2369;p49"/>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370" name="Google Shape;2370;p49"/>
              <p:cNvGrpSpPr/>
              <p:nvPr/>
            </p:nvGrpSpPr>
            <p:grpSpPr>
              <a:xfrm>
                <a:off x="74092" y="83998"/>
                <a:ext cx="8958196" cy="100651"/>
                <a:chOff x="74092" y="83998"/>
                <a:chExt cx="8958196" cy="100651"/>
              </a:xfrm>
            </p:grpSpPr>
            <p:sp>
              <p:nvSpPr>
                <p:cNvPr id="2371" name="Google Shape;2371;p49"/>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2" name="Google Shape;2372;p49"/>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3" name="Google Shape;2373;p49"/>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4" name="Google Shape;2374;p49"/>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5" name="Google Shape;2375;p49"/>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6" name="Google Shape;2376;p49"/>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7" name="Google Shape;2377;p49"/>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8" name="Google Shape;2378;p49"/>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9" name="Google Shape;2379;p49"/>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0" name="Google Shape;2380;p49"/>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1" name="Google Shape;2381;p49"/>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2" name="Google Shape;2382;p49"/>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3" name="Google Shape;2383;p49"/>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4" name="Google Shape;2384;p49"/>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5" name="Google Shape;2385;p49"/>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6" name="Google Shape;2386;p49"/>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7" name="Google Shape;2387;p49"/>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8" name="Google Shape;2388;p49"/>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9" name="Google Shape;2389;p49"/>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0" name="Google Shape;2390;p49"/>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1" name="Google Shape;2391;p49"/>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2" name="Google Shape;2392;p49"/>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3" name="Google Shape;2393;p49"/>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4" name="Google Shape;2394;p49"/>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5" name="Google Shape;2395;p49"/>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6" name="Google Shape;2396;p49"/>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7" name="Google Shape;2397;p49"/>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8" name="Google Shape;2398;p49"/>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9" name="Google Shape;2399;p49"/>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0" name="Google Shape;2400;p49"/>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1" name="Google Shape;2401;p49"/>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2" name="Google Shape;2402;p49"/>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3" name="Google Shape;2403;p49"/>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4" name="Google Shape;2404;p49"/>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5" name="Google Shape;2405;p49"/>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6" name="Google Shape;2406;p49"/>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7" name="Google Shape;2407;p49"/>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8" name="Google Shape;2408;p49"/>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9" name="Google Shape;2409;p49"/>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0" name="Google Shape;2410;p49"/>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11" name="Google Shape;2411;p49"/>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12" name="Google Shape;2412;p49"/>
              <p:cNvGrpSpPr/>
              <p:nvPr/>
            </p:nvGrpSpPr>
            <p:grpSpPr>
              <a:xfrm>
                <a:off x="82434" y="4966083"/>
                <a:ext cx="8958164" cy="100651"/>
                <a:chOff x="82434" y="4966083"/>
                <a:chExt cx="8958164" cy="100651"/>
              </a:xfrm>
            </p:grpSpPr>
            <p:sp>
              <p:nvSpPr>
                <p:cNvPr id="2413" name="Google Shape;2413;p49"/>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4" name="Google Shape;2414;p49"/>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5" name="Google Shape;2415;p49"/>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6" name="Google Shape;2416;p49"/>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7" name="Google Shape;2417;p49"/>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8" name="Google Shape;2418;p49"/>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9" name="Google Shape;2419;p49"/>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0" name="Google Shape;2420;p49"/>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1" name="Google Shape;2421;p49"/>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2" name="Google Shape;2422;p49"/>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3" name="Google Shape;2423;p49"/>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4" name="Google Shape;2424;p49"/>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5" name="Google Shape;2425;p49"/>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6" name="Google Shape;2426;p49"/>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7" name="Google Shape;2427;p49"/>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8" name="Google Shape;2428;p49"/>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9" name="Google Shape;2429;p49"/>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0" name="Google Shape;2430;p49"/>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1" name="Google Shape;2431;p49"/>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2" name="Google Shape;2432;p49"/>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3" name="Google Shape;2433;p49"/>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4" name="Google Shape;2434;p49"/>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5" name="Google Shape;2435;p49"/>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6" name="Google Shape;2436;p49"/>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7" name="Google Shape;2437;p49"/>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8" name="Google Shape;2438;p49"/>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9" name="Google Shape;2439;p49"/>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0" name="Google Shape;2440;p49"/>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1" name="Google Shape;2441;p49"/>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2" name="Google Shape;2442;p49"/>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3" name="Google Shape;2443;p49"/>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4" name="Google Shape;2444;p49"/>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5" name="Google Shape;2445;p49"/>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6" name="Google Shape;2446;p49"/>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7" name="Google Shape;2447;p49"/>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8" name="Google Shape;2448;p49"/>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9" name="Google Shape;2449;p49"/>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0" name="Google Shape;2450;p49"/>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1" name="Google Shape;2451;p49"/>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2" name="Google Shape;2452;p49"/>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453" name="Google Shape;2453;p49"/>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54" name="Google Shape;2454;p49"/>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455" name="Google Shape;2455;p49"/>
          <p:cNvSpPr/>
          <p:nvPr/>
        </p:nvSpPr>
        <p:spPr>
          <a:xfrm>
            <a:off x="373855" y="874164"/>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6" name="Google Shape;2456;p49"/>
          <p:cNvSpPr/>
          <p:nvPr/>
        </p:nvSpPr>
        <p:spPr>
          <a:xfrm>
            <a:off x="8163000" y="3871448"/>
            <a:ext cx="609005" cy="268141"/>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1_1_1_1">
    <p:spTree>
      <p:nvGrpSpPr>
        <p:cNvPr id="2457" name="Shape 2457"/>
        <p:cNvGrpSpPr/>
        <p:nvPr/>
      </p:nvGrpSpPr>
      <p:grpSpPr>
        <a:xfrm>
          <a:off x="0" y="0"/>
          <a:ext cx="0" cy="0"/>
          <a:chOff x="0" y="0"/>
          <a:chExt cx="0" cy="0"/>
        </a:xfrm>
      </p:grpSpPr>
      <p:grpSp>
        <p:nvGrpSpPr>
          <p:cNvPr id="2458" name="Google Shape;2458;p50"/>
          <p:cNvGrpSpPr/>
          <p:nvPr/>
        </p:nvGrpSpPr>
        <p:grpSpPr>
          <a:xfrm>
            <a:off x="297" y="15560"/>
            <a:ext cx="9143904" cy="5119643"/>
            <a:chOff x="297" y="15560"/>
            <a:chExt cx="9143904" cy="5119643"/>
          </a:xfrm>
        </p:grpSpPr>
        <p:grpSp>
          <p:nvGrpSpPr>
            <p:cNvPr id="2459" name="Google Shape;2459;p50"/>
            <p:cNvGrpSpPr/>
            <p:nvPr/>
          </p:nvGrpSpPr>
          <p:grpSpPr>
            <a:xfrm>
              <a:off x="297" y="15560"/>
              <a:ext cx="9143904" cy="5119643"/>
              <a:chOff x="297" y="15560"/>
              <a:chExt cx="9143904" cy="5119643"/>
            </a:xfrm>
          </p:grpSpPr>
          <p:sp>
            <p:nvSpPr>
              <p:cNvPr id="2460" name="Google Shape;2460;p50"/>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1" name="Google Shape;2461;p50"/>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62" name="Google Shape;2462;p50"/>
              <p:cNvGrpSpPr/>
              <p:nvPr/>
            </p:nvGrpSpPr>
            <p:grpSpPr>
              <a:xfrm>
                <a:off x="74092" y="83998"/>
                <a:ext cx="8958196" cy="100651"/>
                <a:chOff x="74092" y="83998"/>
                <a:chExt cx="8958196" cy="100651"/>
              </a:xfrm>
            </p:grpSpPr>
            <p:sp>
              <p:nvSpPr>
                <p:cNvPr id="2463" name="Google Shape;2463;p50"/>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4" name="Google Shape;2464;p50"/>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5" name="Google Shape;2465;p50"/>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6" name="Google Shape;2466;p50"/>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7" name="Google Shape;2467;p50"/>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8" name="Google Shape;2468;p50"/>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9" name="Google Shape;2469;p50"/>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0" name="Google Shape;2470;p50"/>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1" name="Google Shape;2471;p50"/>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2" name="Google Shape;2472;p50"/>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3" name="Google Shape;2473;p50"/>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4" name="Google Shape;2474;p50"/>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5" name="Google Shape;2475;p50"/>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6" name="Google Shape;2476;p50"/>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7" name="Google Shape;2477;p50"/>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8" name="Google Shape;2478;p50"/>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9" name="Google Shape;2479;p50"/>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0" name="Google Shape;2480;p50"/>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1" name="Google Shape;2481;p50"/>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2" name="Google Shape;2482;p50"/>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3" name="Google Shape;2483;p50"/>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4" name="Google Shape;2484;p50"/>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5" name="Google Shape;2485;p50"/>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6" name="Google Shape;2486;p50"/>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7" name="Google Shape;2487;p50"/>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8" name="Google Shape;2488;p50"/>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9" name="Google Shape;2489;p50"/>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0" name="Google Shape;2490;p50"/>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1" name="Google Shape;2491;p50"/>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2" name="Google Shape;2492;p50"/>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3" name="Google Shape;2493;p50"/>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4" name="Google Shape;2494;p50"/>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5" name="Google Shape;2495;p50"/>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6" name="Google Shape;2496;p50"/>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7" name="Google Shape;2497;p50"/>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8" name="Google Shape;2498;p50"/>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9" name="Google Shape;2499;p50"/>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0" name="Google Shape;2500;p50"/>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1" name="Google Shape;2501;p50"/>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2" name="Google Shape;2502;p50"/>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03" name="Google Shape;2503;p50"/>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04" name="Google Shape;2504;p50"/>
              <p:cNvGrpSpPr/>
              <p:nvPr/>
            </p:nvGrpSpPr>
            <p:grpSpPr>
              <a:xfrm>
                <a:off x="82434" y="4966083"/>
                <a:ext cx="8958164" cy="100651"/>
                <a:chOff x="82434" y="4966083"/>
                <a:chExt cx="8958164" cy="100651"/>
              </a:xfrm>
            </p:grpSpPr>
            <p:sp>
              <p:nvSpPr>
                <p:cNvPr id="2505" name="Google Shape;2505;p50"/>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6" name="Google Shape;2506;p50"/>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7" name="Google Shape;2507;p50"/>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8" name="Google Shape;2508;p50"/>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9" name="Google Shape;2509;p50"/>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0" name="Google Shape;2510;p50"/>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1" name="Google Shape;2511;p50"/>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2" name="Google Shape;2512;p50"/>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3" name="Google Shape;2513;p50"/>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4" name="Google Shape;2514;p50"/>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5" name="Google Shape;2515;p50"/>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6" name="Google Shape;2516;p50"/>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7" name="Google Shape;2517;p50"/>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8" name="Google Shape;2518;p50"/>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9" name="Google Shape;2519;p50"/>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0" name="Google Shape;2520;p50"/>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1" name="Google Shape;2521;p50"/>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2" name="Google Shape;2522;p50"/>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3" name="Google Shape;2523;p50"/>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4" name="Google Shape;2524;p50"/>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5" name="Google Shape;2525;p50"/>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6" name="Google Shape;2526;p50"/>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7" name="Google Shape;2527;p50"/>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8" name="Google Shape;2528;p50"/>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9" name="Google Shape;2529;p50"/>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0" name="Google Shape;2530;p50"/>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1" name="Google Shape;2531;p50"/>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2" name="Google Shape;2532;p50"/>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3" name="Google Shape;2533;p50"/>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4" name="Google Shape;2534;p50"/>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5" name="Google Shape;2535;p50"/>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6" name="Google Shape;2536;p50"/>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7" name="Google Shape;2537;p50"/>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8" name="Google Shape;2538;p50"/>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9" name="Google Shape;2539;p50"/>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0" name="Google Shape;2540;p50"/>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1" name="Google Shape;2541;p50"/>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2" name="Google Shape;2542;p50"/>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3" name="Google Shape;2543;p50"/>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4" name="Google Shape;2544;p50"/>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545" name="Google Shape;2545;p50"/>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46" name="Google Shape;2546;p50"/>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547" name="Google Shape;2547;p50"/>
          <p:cNvSpPr/>
          <p:nvPr/>
        </p:nvSpPr>
        <p:spPr>
          <a:xfrm>
            <a:off x="373855" y="874164"/>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8" name="Google Shape;2548;p50"/>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11_1_1_1_1">
    <p:spTree>
      <p:nvGrpSpPr>
        <p:cNvPr id="2549" name="Shape 2549"/>
        <p:cNvGrpSpPr/>
        <p:nvPr/>
      </p:nvGrpSpPr>
      <p:grpSpPr>
        <a:xfrm>
          <a:off x="0" y="0"/>
          <a:ext cx="0" cy="0"/>
          <a:chOff x="0" y="0"/>
          <a:chExt cx="0" cy="0"/>
        </a:xfrm>
      </p:grpSpPr>
      <p:grpSp>
        <p:nvGrpSpPr>
          <p:cNvPr id="2550" name="Google Shape;2550;p51"/>
          <p:cNvGrpSpPr/>
          <p:nvPr/>
        </p:nvGrpSpPr>
        <p:grpSpPr>
          <a:xfrm>
            <a:off x="297" y="15560"/>
            <a:ext cx="9143904" cy="5119643"/>
            <a:chOff x="297" y="15560"/>
            <a:chExt cx="9143904" cy="5119643"/>
          </a:xfrm>
        </p:grpSpPr>
        <p:grpSp>
          <p:nvGrpSpPr>
            <p:cNvPr id="2551" name="Google Shape;2551;p51"/>
            <p:cNvGrpSpPr/>
            <p:nvPr/>
          </p:nvGrpSpPr>
          <p:grpSpPr>
            <a:xfrm>
              <a:off x="297" y="15560"/>
              <a:ext cx="9143904" cy="5119643"/>
              <a:chOff x="297" y="15560"/>
              <a:chExt cx="9143904" cy="5119643"/>
            </a:xfrm>
          </p:grpSpPr>
          <p:sp>
            <p:nvSpPr>
              <p:cNvPr id="2552" name="Google Shape;2552;p51"/>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3" name="Google Shape;2553;p51"/>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54" name="Google Shape;2554;p51"/>
              <p:cNvGrpSpPr/>
              <p:nvPr/>
            </p:nvGrpSpPr>
            <p:grpSpPr>
              <a:xfrm>
                <a:off x="74092" y="83998"/>
                <a:ext cx="8958196" cy="100651"/>
                <a:chOff x="74092" y="83998"/>
                <a:chExt cx="8958196" cy="100651"/>
              </a:xfrm>
            </p:grpSpPr>
            <p:sp>
              <p:nvSpPr>
                <p:cNvPr id="2555" name="Google Shape;2555;p51"/>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6" name="Google Shape;2556;p51"/>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7" name="Google Shape;2557;p51"/>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8" name="Google Shape;2558;p51"/>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9" name="Google Shape;2559;p51"/>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0" name="Google Shape;2560;p51"/>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1" name="Google Shape;2561;p51"/>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2" name="Google Shape;2562;p51"/>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3" name="Google Shape;2563;p51"/>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4" name="Google Shape;2564;p51"/>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5" name="Google Shape;2565;p51"/>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6" name="Google Shape;2566;p51"/>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7" name="Google Shape;2567;p51"/>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8" name="Google Shape;2568;p51"/>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9" name="Google Shape;2569;p51"/>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0" name="Google Shape;2570;p51"/>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1" name="Google Shape;2571;p51"/>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2" name="Google Shape;2572;p51"/>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3" name="Google Shape;2573;p51"/>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4" name="Google Shape;2574;p51"/>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5" name="Google Shape;2575;p51"/>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6" name="Google Shape;2576;p51"/>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7" name="Google Shape;2577;p51"/>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8" name="Google Shape;2578;p51"/>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9" name="Google Shape;2579;p51"/>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0" name="Google Shape;2580;p51"/>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1" name="Google Shape;2581;p51"/>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2" name="Google Shape;2582;p51"/>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3" name="Google Shape;2583;p51"/>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4" name="Google Shape;2584;p51"/>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5" name="Google Shape;2585;p51"/>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6" name="Google Shape;2586;p51"/>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7" name="Google Shape;2587;p51"/>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8" name="Google Shape;2588;p51"/>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9" name="Google Shape;2589;p51"/>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0" name="Google Shape;2590;p51"/>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1" name="Google Shape;2591;p51"/>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2" name="Google Shape;2592;p51"/>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3" name="Google Shape;2593;p51"/>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4" name="Google Shape;2594;p51"/>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95" name="Google Shape;2595;p51"/>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96" name="Google Shape;2596;p51"/>
              <p:cNvGrpSpPr/>
              <p:nvPr/>
            </p:nvGrpSpPr>
            <p:grpSpPr>
              <a:xfrm>
                <a:off x="82434" y="4966083"/>
                <a:ext cx="8958164" cy="100651"/>
                <a:chOff x="82434" y="4966083"/>
                <a:chExt cx="8958164" cy="100651"/>
              </a:xfrm>
            </p:grpSpPr>
            <p:sp>
              <p:nvSpPr>
                <p:cNvPr id="2597" name="Google Shape;2597;p51"/>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8" name="Google Shape;2598;p51"/>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9" name="Google Shape;2599;p51"/>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0" name="Google Shape;2600;p51"/>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1" name="Google Shape;2601;p51"/>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2" name="Google Shape;2602;p51"/>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3" name="Google Shape;2603;p51"/>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4" name="Google Shape;2604;p51"/>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5" name="Google Shape;2605;p51"/>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6" name="Google Shape;2606;p51"/>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7" name="Google Shape;2607;p51"/>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8" name="Google Shape;2608;p51"/>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9" name="Google Shape;2609;p51"/>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0" name="Google Shape;2610;p51"/>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1" name="Google Shape;2611;p51"/>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2" name="Google Shape;2612;p51"/>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3" name="Google Shape;2613;p51"/>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4" name="Google Shape;2614;p51"/>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5" name="Google Shape;2615;p51"/>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6" name="Google Shape;2616;p51"/>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7" name="Google Shape;2617;p51"/>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8" name="Google Shape;2618;p51"/>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9" name="Google Shape;2619;p51"/>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0" name="Google Shape;2620;p51"/>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1" name="Google Shape;2621;p51"/>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2" name="Google Shape;2622;p51"/>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3" name="Google Shape;2623;p51"/>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4" name="Google Shape;2624;p51"/>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5" name="Google Shape;2625;p51"/>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6" name="Google Shape;2626;p51"/>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7" name="Google Shape;2627;p51"/>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8" name="Google Shape;2628;p51"/>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9" name="Google Shape;2629;p51"/>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0" name="Google Shape;2630;p51"/>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1" name="Google Shape;2631;p51"/>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2" name="Google Shape;2632;p51"/>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3" name="Google Shape;2633;p51"/>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4" name="Google Shape;2634;p51"/>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5" name="Google Shape;2635;p51"/>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6" name="Google Shape;2636;p51"/>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637" name="Google Shape;2637;p51"/>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38" name="Google Shape;2638;p51"/>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639" name="Google Shape;2639;p51"/>
          <p:cNvSpPr/>
          <p:nvPr/>
        </p:nvSpPr>
        <p:spPr>
          <a:xfrm>
            <a:off x="373855" y="874164"/>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0" name="Google Shape;2640;p51"/>
          <p:cNvSpPr/>
          <p:nvPr/>
        </p:nvSpPr>
        <p:spPr>
          <a:xfrm>
            <a:off x="8242355" y="378901"/>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2">
    <p:bg>
      <p:bgPr>
        <a:solidFill>
          <a:schemeClr val="accent2"/>
        </a:solidFill>
      </p:bgPr>
    </p:bg>
    <p:spTree>
      <p:nvGrpSpPr>
        <p:cNvPr id="2641" name="Shape 2641"/>
        <p:cNvGrpSpPr/>
        <p:nvPr/>
      </p:nvGrpSpPr>
      <p:grpSpPr>
        <a:xfrm>
          <a:off x="0" y="0"/>
          <a:ext cx="0" cy="0"/>
          <a:chOff x="0" y="0"/>
          <a:chExt cx="0" cy="0"/>
        </a:xfrm>
      </p:grpSpPr>
      <p:grpSp>
        <p:nvGrpSpPr>
          <p:cNvPr id="2642" name="Google Shape;2642;p52"/>
          <p:cNvGrpSpPr/>
          <p:nvPr/>
        </p:nvGrpSpPr>
        <p:grpSpPr>
          <a:xfrm>
            <a:off x="297" y="15560"/>
            <a:ext cx="9143904" cy="5119643"/>
            <a:chOff x="297" y="15560"/>
            <a:chExt cx="9143904" cy="5119643"/>
          </a:xfrm>
        </p:grpSpPr>
        <p:sp>
          <p:nvSpPr>
            <p:cNvPr id="2643" name="Google Shape;2643;p52"/>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44" name="Google Shape;2644;p52"/>
            <p:cNvGrpSpPr/>
            <p:nvPr/>
          </p:nvGrpSpPr>
          <p:grpSpPr>
            <a:xfrm>
              <a:off x="8607" y="4897646"/>
              <a:ext cx="9135594" cy="237557"/>
              <a:chOff x="8607" y="4897646"/>
              <a:chExt cx="9135594" cy="237557"/>
            </a:xfrm>
          </p:grpSpPr>
          <p:sp>
            <p:nvSpPr>
              <p:cNvPr id="2645" name="Google Shape;2645;p52"/>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46" name="Google Shape;2646;p52"/>
              <p:cNvGrpSpPr/>
              <p:nvPr/>
            </p:nvGrpSpPr>
            <p:grpSpPr>
              <a:xfrm>
                <a:off x="82434" y="4966083"/>
                <a:ext cx="8958164" cy="100651"/>
                <a:chOff x="82434" y="4966083"/>
                <a:chExt cx="8958164" cy="100651"/>
              </a:xfrm>
            </p:grpSpPr>
            <p:sp>
              <p:nvSpPr>
                <p:cNvPr id="2647" name="Google Shape;2647;p52"/>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8" name="Google Shape;2648;p52"/>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9" name="Google Shape;2649;p52"/>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0" name="Google Shape;2650;p52"/>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1" name="Google Shape;2651;p52"/>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2" name="Google Shape;2652;p52"/>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3" name="Google Shape;2653;p52"/>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4" name="Google Shape;2654;p52"/>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5" name="Google Shape;2655;p52"/>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6" name="Google Shape;2656;p52"/>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7" name="Google Shape;2657;p52"/>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8" name="Google Shape;2658;p52"/>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9" name="Google Shape;2659;p52"/>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0" name="Google Shape;2660;p52"/>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1" name="Google Shape;2661;p52"/>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2" name="Google Shape;2662;p52"/>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3" name="Google Shape;2663;p52"/>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4" name="Google Shape;2664;p52"/>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5" name="Google Shape;2665;p52"/>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6" name="Google Shape;2666;p52"/>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7" name="Google Shape;2667;p52"/>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8" name="Google Shape;2668;p52"/>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9" name="Google Shape;2669;p52"/>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0" name="Google Shape;2670;p52"/>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1" name="Google Shape;2671;p52"/>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2" name="Google Shape;2672;p52"/>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3" name="Google Shape;2673;p52"/>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4" name="Google Shape;2674;p52"/>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5" name="Google Shape;2675;p52"/>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6" name="Google Shape;2676;p52"/>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7" name="Google Shape;2677;p52"/>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8" name="Google Shape;2678;p52"/>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9" name="Google Shape;2679;p52"/>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0" name="Google Shape;2680;p52"/>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1" name="Google Shape;2681;p52"/>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2" name="Google Shape;2682;p52"/>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3" name="Google Shape;2683;p52"/>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4" name="Google Shape;2684;p52"/>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5" name="Google Shape;2685;p52"/>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6" name="Google Shape;2686;p52"/>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687" name="Google Shape;2687;p52"/>
            <p:cNvGrpSpPr/>
            <p:nvPr/>
          </p:nvGrpSpPr>
          <p:grpSpPr>
            <a:xfrm>
              <a:off x="297" y="15560"/>
              <a:ext cx="9143904" cy="237557"/>
              <a:chOff x="297" y="15560"/>
              <a:chExt cx="9143904" cy="237557"/>
            </a:xfrm>
          </p:grpSpPr>
          <p:sp>
            <p:nvSpPr>
              <p:cNvPr id="2688" name="Google Shape;2688;p52"/>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rgbClr val="517DC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89" name="Google Shape;2689;p52"/>
              <p:cNvGrpSpPr/>
              <p:nvPr/>
            </p:nvGrpSpPr>
            <p:grpSpPr>
              <a:xfrm>
                <a:off x="74092" y="83998"/>
                <a:ext cx="8958196" cy="100651"/>
                <a:chOff x="74092" y="83998"/>
                <a:chExt cx="8958196" cy="100651"/>
              </a:xfrm>
            </p:grpSpPr>
            <p:sp>
              <p:nvSpPr>
                <p:cNvPr id="2690" name="Google Shape;2690;p52"/>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1" name="Google Shape;2691;p52"/>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2" name="Google Shape;2692;p52"/>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3" name="Google Shape;2693;p52"/>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4" name="Google Shape;2694;p52"/>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5" name="Google Shape;2695;p52"/>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6" name="Google Shape;2696;p52"/>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7" name="Google Shape;2697;p52"/>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8" name="Google Shape;2698;p52"/>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9" name="Google Shape;2699;p52"/>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0" name="Google Shape;2700;p52"/>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1" name="Google Shape;2701;p52"/>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2" name="Google Shape;2702;p52"/>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3" name="Google Shape;2703;p52"/>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4" name="Google Shape;2704;p52"/>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5" name="Google Shape;2705;p52"/>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6" name="Google Shape;2706;p52"/>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7" name="Google Shape;2707;p52"/>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8" name="Google Shape;2708;p52"/>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9" name="Google Shape;2709;p52"/>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0" name="Google Shape;2710;p52"/>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1" name="Google Shape;2711;p52"/>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2" name="Google Shape;2712;p52"/>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3" name="Google Shape;2713;p52"/>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4" name="Google Shape;2714;p52"/>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5" name="Google Shape;2715;p52"/>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6" name="Google Shape;2716;p52"/>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7" name="Google Shape;2717;p52"/>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8" name="Google Shape;2718;p52"/>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9" name="Google Shape;2719;p52"/>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0" name="Google Shape;2720;p52"/>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1" name="Google Shape;2721;p52"/>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2" name="Google Shape;2722;p52"/>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3" name="Google Shape;2723;p52"/>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4" name="Google Shape;2724;p52"/>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5" name="Google Shape;2725;p52"/>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6" name="Google Shape;2726;p52"/>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7" name="Google Shape;2727;p52"/>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8" name="Google Shape;2728;p52"/>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9" name="Google Shape;2729;p52"/>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
        <p:nvSpPr>
          <p:cNvPr id="2730" name="Google Shape;2730;p52"/>
          <p:cNvSpPr/>
          <p:nvPr/>
        </p:nvSpPr>
        <p:spPr>
          <a:xfrm>
            <a:off x="303900" y="549338"/>
            <a:ext cx="8536200" cy="4052100"/>
          </a:xfrm>
          <a:prstGeom prst="rect">
            <a:avLst/>
          </a:prstGeom>
          <a:noFill/>
          <a:ln cap="flat" cmpd="sng" w="19050">
            <a:solidFill>
              <a:schemeClr val="accent2"/>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1" name="Google Shape;2731;p52"/>
          <p:cNvSpPr/>
          <p:nvPr/>
        </p:nvSpPr>
        <p:spPr>
          <a:xfrm rot="10800000">
            <a:off x="9124309" y="3623527"/>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2" name="Google Shape;2732;p52"/>
          <p:cNvSpPr/>
          <p:nvPr/>
        </p:nvSpPr>
        <p:spPr>
          <a:xfrm rot="10800000">
            <a:off x="9124309" y="2712403"/>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3" name="Google Shape;2733;p52"/>
          <p:cNvSpPr/>
          <p:nvPr/>
        </p:nvSpPr>
        <p:spPr>
          <a:xfrm flipH="1" rot="10800000">
            <a:off x="7998430" y="5122389"/>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4" name="Google Shape;2734;p52"/>
          <p:cNvSpPr/>
          <p:nvPr/>
        </p:nvSpPr>
        <p:spPr>
          <a:xfrm flipH="1" rot="10800000">
            <a:off x="7998430" y="5122389"/>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5" name="Google Shape;2735;p52"/>
          <p:cNvSpPr txBox="1"/>
          <p:nvPr>
            <p:ph type="title"/>
          </p:nvPr>
        </p:nvSpPr>
        <p:spPr>
          <a:xfrm>
            <a:off x="2424600" y="539512"/>
            <a:ext cx="4294800" cy="873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60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2736" name="Google Shape;2736;p52"/>
          <p:cNvSpPr txBox="1"/>
          <p:nvPr>
            <p:ph idx="1" type="subTitle"/>
          </p:nvPr>
        </p:nvSpPr>
        <p:spPr>
          <a:xfrm>
            <a:off x="2854650" y="1661750"/>
            <a:ext cx="3434700" cy="1156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grpSp>
        <p:nvGrpSpPr>
          <p:cNvPr id="2737" name="Google Shape;2737;p52"/>
          <p:cNvGrpSpPr/>
          <p:nvPr/>
        </p:nvGrpSpPr>
        <p:grpSpPr>
          <a:xfrm>
            <a:off x="237308" y="1472092"/>
            <a:ext cx="8745540" cy="3191339"/>
            <a:chOff x="11537550" y="2290022"/>
            <a:chExt cx="7847053" cy="3405548"/>
          </a:xfrm>
        </p:grpSpPr>
        <p:sp>
          <p:nvSpPr>
            <p:cNvPr id="2738" name="Google Shape;2738;p52"/>
            <p:cNvSpPr/>
            <p:nvPr/>
          </p:nvSpPr>
          <p:spPr>
            <a:xfrm>
              <a:off x="13024450" y="2623302"/>
              <a:ext cx="35378" cy="3004166"/>
            </a:xfrm>
            <a:custGeom>
              <a:rect b="b" l="l" r="r" t="t"/>
              <a:pathLst>
                <a:path extrusionOk="0" h="47043" w="554">
                  <a:moveTo>
                    <a:pt x="0" y="0"/>
                  </a:moveTo>
                  <a:lnTo>
                    <a:pt x="0" y="47043"/>
                  </a:lnTo>
                  <a:lnTo>
                    <a:pt x="554" y="47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9" name="Google Shape;2739;p52"/>
            <p:cNvSpPr/>
            <p:nvPr/>
          </p:nvSpPr>
          <p:spPr>
            <a:xfrm>
              <a:off x="12656684" y="2743612"/>
              <a:ext cx="35442" cy="2883854"/>
            </a:xfrm>
            <a:custGeom>
              <a:rect b="b" l="l" r="r" t="t"/>
              <a:pathLst>
                <a:path extrusionOk="0" h="45159" w="555">
                  <a:moveTo>
                    <a:pt x="1" y="0"/>
                  </a:moveTo>
                  <a:lnTo>
                    <a:pt x="1"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0" name="Google Shape;2740;p52"/>
            <p:cNvSpPr/>
            <p:nvPr/>
          </p:nvSpPr>
          <p:spPr>
            <a:xfrm>
              <a:off x="12294857" y="3155119"/>
              <a:ext cx="35442" cy="2472340"/>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1" name="Google Shape;2741;p52"/>
            <p:cNvSpPr/>
            <p:nvPr/>
          </p:nvSpPr>
          <p:spPr>
            <a:xfrm>
              <a:off x="13380401" y="2743612"/>
              <a:ext cx="35378" cy="2883854"/>
            </a:xfrm>
            <a:custGeom>
              <a:rect b="b" l="l" r="r" t="t"/>
              <a:pathLst>
                <a:path extrusionOk="0" h="45159" w="554">
                  <a:moveTo>
                    <a:pt x="0" y="0"/>
                  </a:moveTo>
                  <a:lnTo>
                    <a:pt x="0"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2" name="Google Shape;2742;p52"/>
            <p:cNvSpPr/>
            <p:nvPr/>
          </p:nvSpPr>
          <p:spPr>
            <a:xfrm>
              <a:off x="13747273" y="3522818"/>
              <a:ext cx="35442" cy="2109679"/>
            </a:xfrm>
            <a:custGeom>
              <a:rect b="b" l="l" r="r" t="t"/>
              <a:pathLst>
                <a:path extrusionOk="0" h="33036" w="555">
                  <a:moveTo>
                    <a:pt x="1" y="0"/>
                  </a:moveTo>
                  <a:lnTo>
                    <a:pt x="1" y="33036"/>
                  </a:lnTo>
                  <a:lnTo>
                    <a:pt x="554" y="33036"/>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3" name="Google Shape;2743;p52"/>
            <p:cNvSpPr/>
            <p:nvPr/>
          </p:nvSpPr>
          <p:spPr>
            <a:xfrm>
              <a:off x="14115039" y="3546382"/>
              <a:ext cx="34548" cy="2091160"/>
            </a:xfrm>
            <a:custGeom>
              <a:rect b="b" l="l" r="r" t="t"/>
              <a:pathLst>
                <a:path extrusionOk="0" h="32746" w="541">
                  <a:moveTo>
                    <a:pt x="0" y="0"/>
                  </a:moveTo>
                  <a:lnTo>
                    <a:pt x="0" y="32746"/>
                  </a:lnTo>
                  <a:lnTo>
                    <a:pt x="541" y="32746"/>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4" name="Google Shape;2744;p52"/>
            <p:cNvSpPr/>
            <p:nvPr/>
          </p:nvSpPr>
          <p:spPr>
            <a:xfrm>
              <a:off x="14481910" y="3642298"/>
              <a:ext cx="35378" cy="2000287"/>
            </a:xfrm>
            <a:custGeom>
              <a:rect b="b" l="l" r="r" t="t"/>
              <a:pathLst>
                <a:path extrusionOk="0" h="31323" w="554">
                  <a:moveTo>
                    <a:pt x="1" y="1"/>
                  </a:moveTo>
                  <a:lnTo>
                    <a:pt x="1" y="31323"/>
                  </a:lnTo>
                  <a:lnTo>
                    <a:pt x="554" y="3132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5" name="Google Shape;2745;p52"/>
            <p:cNvSpPr/>
            <p:nvPr/>
          </p:nvSpPr>
          <p:spPr>
            <a:xfrm>
              <a:off x="14848782" y="3808076"/>
              <a:ext cx="35442" cy="1840445"/>
            </a:xfrm>
            <a:custGeom>
              <a:rect b="b" l="l" r="r" t="t"/>
              <a:pathLst>
                <a:path extrusionOk="0" h="28820" w="555">
                  <a:moveTo>
                    <a:pt x="1" y="1"/>
                  </a:moveTo>
                  <a:lnTo>
                    <a:pt x="1" y="28819"/>
                  </a:lnTo>
                  <a:lnTo>
                    <a:pt x="554" y="2881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6" name="Google Shape;2746;p52"/>
            <p:cNvSpPr/>
            <p:nvPr/>
          </p:nvSpPr>
          <p:spPr>
            <a:xfrm>
              <a:off x="15215717" y="3320832"/>
              <a:ext cx="35378" cy="2332742"/>
            </a:xfrm>
            <a:custGeom>
              <a:rect b="b" l="l" r="r" t="t"/>
              <a:pathLst>
                <a:path extrusionOk="0" h="36529" w="554">
                  <a:moveTo>
                    <a:pt x="0" y="1"/>
                  </a:moveTo>
                  <a:lnTo>
                    <a:pt x="0" y="36528"/>
                  </a:lnTo>
                  <a:lnTo>
                    <a:pt x="554" y="36528"/>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7" name="Google Shape;2747;p52"/>
            <p:cNvSpPr/>
            <p:nvPr/>
          </p:nvSpPr>
          <p:spPr>
            <a:xfrm>
              <a:off x="15582589" y="3350335"/>
              <a:ext cx="35378" cy="2308284"/>
            </a:xfrm>
            <a:custGeom>
              <a:rect b="b" l="l" r="r" t="t"/>
              <a:pathLst>
                <a:path extrusionOk="0" h="36146" w="554">
                  <a:moveTo>
                    <a:pt x="0" y="0"/>
                  </a:moveTo>
                  <a:lnTo>
                    <a:pt x="0" y="36145"/>
                  </a:lnTo>
                  <a:lnTo>
                    <a:pt x="554" y="3614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8" name="Google Shape;2748;p52"/>
            <p:cNvSpPr/>
            <p:nvPr/>
          </p:nvSpPr>
          <p:spPr>
            <a:xfrm>
              <a:off x="15949461" y="3546382"/>
              <a:ext cx="35442" cy="2117278"/>
            </a:xfrm>
            <a:custGeom>
              <a:rect b="b" l="l" r="r" t="t"/>
              <a:pathLst>
                <a:path extrusionOk="0" h="33155" w="555">
                  <a:moveTo>
                    <a:pt x="1" y="0"/>
                  </a:moveTo>
                  <a:lnTo>
                    <a:pt x="1" y="33154"/>
                  </a:lnTo>
                  <a:lnTo>
                    <a:pt x="554" y="33154"/>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9" name="Google Shape;2749;p52"/>
            <p:cNvSpPr/>
            <p:nvPr/>
          </p:nvSpPr>
          <p:spPr>
            <a:xfrm>
              <a:off x="16317226" y="4875094"/>
              <a:ext cx="34548" cy="794418"/>
            </a:xfrm>
            <a:custGeom>
              <a:rect b="b" l="l" r="r" t="t"/>
              <a:pathLst>
                <a:path extrusionOk="0" h="12440" w="541">
                  <a:moveTo>
                    <a:pt x="0" y="0"/>
                  </a:moveTo>
                  <a:lnTo>
                    <a:pt x="0" y="12440"/>
                  </a:lnTo>
                  <a:lnTo>
                    <a:pt x="541" y="12440"/>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0" name="Google Shape;2750;p52"/>
            <p:cNvSpPr/>
            <p:nvPr/>
          </p:nvSpPr>
          <p:spPr>
            <a:xfrm>
              <a:off x="16684098" y="4056295"/>
              <a:ext cx="35442" cy="1618276"/>
            </a:xfrm>
            <a:custGeom>
              <a:rect b="b" l="l" r="r" t="t"/>
              <a:pathLst>
                <a:path extrusionOk="0" h="25341" w="555">
                  <a:moveTo>
                    <a:pt x="1" y="1"/>
                  </a:moveTo>
                  <a:lnTo>
                    <a:pt x="1" y="25341"/>
                  </a:lnTo>
                  <a:lnTo>
                    <a:pt x="554" y="2534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1" name="Google Shape;2751;p52"/>
            <p:cNvSpPr/>
            <p:nvPr/>
          </p:nvSpPr>
          <p:spPr>
            <a:xfrm>
              <a:off x="17050969" y="3243435"/>
              <a:ext cx="35442" cy="2436195"/>
            </a:xfrm>
            <a:custGeom>
              <a:rect b="b" l="l" r="r" t="t"/>
              <a:pathLst>
                <a:path extrusionOk="0" h="38149" w="555">
                  <a:moveTo>
                    <a:pt x="1" y="1"/>
                  </a:moveTo>
                  <a:lnTo>
                    <a:pt x="1" y="38149"/>
                  </a:lnTo>
                  <a:lnTo>
                    <a:pt x="554" y="3814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2" name="Google Shape;2752;p52"/>
            <p:cNvSpPr/>
            <p:nvPr/>
          </p:nvSpPr>
          <p:spPr>
            <a:xfrm>
              <a:off x="17417905" y="3348611"/>
              <a:ext cx="35378" cy="2336063"/>
            </a:xfrm>
            <a:custGeom>
              <a:rect b="b" l="l" r="r" t="t"/>
              <a:pathLst>
                <a:path extrusionOk="0" h="36581" w="554">
                  <a:moveTo>
                    <a:pt x="0" y="1"/>
                  </a:moveTo>
                  <a:lnTo>
                    <a:pt x="0" y="36581"/>
                  </a:lnTo>
                  <a:lnTo>
                    <a:pt x="554" y="3658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3" name="Google Shape;2753;p52"/>
            <p:cNvSpPr/>
            <p:nvPr/>
          </p:nvSpPr>
          <p:spPr>
            <a:xfrm>
              <a:off x="17784776" y="4185035"/>
              <a:ext cx="35378" cy="1505499"/>
            </a:xfrm>
            <a:custGeom>
              <a:rect b="b" l="l" r="r" t="t"/>
              <a:pathLst>
                <a:path extrusionOk="0" h="23575" w="554">
                  <a:moveTo>
                    <a:pt x="1" y="1"/>
                  </a:moveTo>
                  <a:lnTo>
                    <a:pt x="1" y="23575"/>
                  </a:lnTo>
                  <a:lnTo>
                    <a:pt x="554" y="23575"/>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4" name="Google Shape;2754;p52"/>
            <p:cNvSpPr/>
            <p:nvPr/>
          </p:nvSpPr>
          <p:spPr>
            <a:xfrm>
              <a:off x="18151648" y="4740416"/>
              <a:ext cx="35442" cy="955154"/>
            </a:xfrm>
            <a:custGeom>
              <a:rect b="b" l="l" r="r" t="t"/>
              <a:pathLst>
                <a:path extrusionOk="0" h="14957" w="555">
                  <a:moveTo>
                    <a:pt x="1" y="1"/>
                  </a:moveTo>
                  <a:lnTo>
                    <a:pt x="1" y="14957"/>
                  </a:lnTo>
                  <a:lnTo>
                    <a:pt x="554" y="14957"/>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5" name="Google Shape;2755;p52"/>
            <p:cNvSpPr/>
            <p:nvPr/>
          </p:nvSpPr>
          <p:spPr>
            <a:xfrm>
              <a:off x="18519414" y="4886844"/>
              <a:ext cx="34548" cy="766703"/>
            </a:xfrm>
            <a:custGeom>
              <a:rect b="b" l="l" r="r" t="t"/>
              <a:pathLst>
                <a:path extrusionOk="0" h="12006" w="541">
                  <a:moveTo>
                    <a:pt x="0" y="1"/>
                  </a:moveTo>
                  <a:lnTo>
                    <a:pt x="0" y="12005"/>
                  </a:lnTo>
                  <a:lnTo>
                    <a:pt x="541" y="12005"/>
                  </a:lnTo>
                  <a:lnTo>
                    <a:pt x="54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6" name="Google Shape;2756;p52"/>
            <p:cNvSpPr/>
            <p:nvPr/>
          </p:nvSpPr>
          <p:spPr>
            <a:xfrm>
              <a:off x="18886285" y="4953321"/>
              <a:ext cx="35442" cy="705270"/>
            </a:xfrm>
            <a:custGeom>
              <a:rect b="b" l="l" r="r" t="t"/>
              <a:pathLst>
                <a:path extrusionOk="0" h="11044" w="555">
                  <a:moveTo>
                    <a:pt x="1" y="1"/>
                  </a:moveTo>
                  <a:lnTo>
                    <a:pt x="1" y="11043"/>
                  </a:lnTo>
                  <a:lnTo>
                    <a:pt x="554" y="1104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7" name="Google Shape;2757;p52"/>
            <p:cNvSpPr/>
            <p:nvPr/>
          </p:nvSpPr>
          <p:spPr>
            <a:xfrm>
              <a:off x="19228763" y="4918007"/>
              <a:ext cx="35442" cy="705206"/>
            </a:xfrm>
            <a:custGeom>
              <a:rect b="b" l="l" r="r" t="t"/>
              <a:pathLst>
                <a:path extrusionOk="0" h="11043" w="555">
                  <a:moveTo>
                    <a:pt x="1" y="0"/>
                  </a:moveTo>
                  <a:lnTo>
                    <a:pt x="1" y="11043"/>
                  </a:lnTo>
                  <a:lnTo>
                    <a:pt x="554" y="11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8" name="Google Shape;2758;p52"/>
            <p:cNvSpPr/>
            <p:nvPr/>
          </p:nvSpPr>
          <p:spPr>
            <a:xfrm>
              <a:off x="11541765" y="3483545"/>
              <a:ext cx="7842838" cy="1743378"/>
            </a:xfrm>
            <a:custGeom>
              <a:rect b="b" l="l" r="r" t="t"/>
              <a:pathLst>
                <a:path extrusionOk="0" h="27300" w="122813">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9" name="Google Shape;2759;p52"/>
            <p:cNvSpPr/>
            <p:nvPr/>
          </p:nvSpPr>
          <p:spPr>
            <a:xfrm>
              <a:off x="11537550" y="2538625"/>
              <a:ext cx="7839454" cy="2557848"/>
            </a:xfrm>
            <a:custGeom>
              <a:rect b="b" l="l" r="r" t="t"/>
              <a:pathLst>
                <a:path extrusionOk="0" h="40054" w="12276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0" name="Google Shape;2760;p52"/>
            <p:cNvSpPr/>
            <p:nvPr/>
          </p:nvSpPr>
          <p:spPr>
            <a:xfrm>
              <a:off x="13674920" y="2847957"/>
              <a:ext cx="281112" cy="504111"/>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1" name="Google Shape;2761;p52"/>
            <p:cNvSpPr/>
            <p:nvPr/>
          </p:nvSpPr>
          <p:spPr>
            <a:xfrm>
              <a:off x="13803661" y="2847957"/>
              <a:ext cx="159969" cy="504111"/>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2" name="Google Shape;2762;p52"/>
            <p:cNvSpPr/>
            <p:nvPr/>
          </p:nvSpPr>
          <p:spPr>
            <a:xfrm>
              <a:off x="13828055" y="2827778"/>
              <a:ext cx="83401" cy="121206"/>
            </a:xfrm>
            <a:custGeom>
              <a:rect b="b" l="l" r="r" t="t"/>
              <a:pathLst>
                <a:path extrusionOk="0" h="1898" w="1306">
                  <a:moveTo>
                    <a:pt x="1002" y="0"/>
                  </a:moveTo>
                  <a:lnTo>
                    <a:pt x="1" y="316"/>
                  </a:lnTo>
                  <a:lnTo>
                    <a:pt x="515" y="1898"/>
                  </a:lnTo>
                  <a:lnTo>
                    <a:pt x="1305" y="949"/>
                  </a:lnTo>
                  <a:lnTo>
                    <a:pt x="100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3" name="Google Shape;2763;p52"/>
            <p:cNvSpPr/>
            <p:nvPr/>
          </p:nvSpPr>
          <p:spPr>
            <a:xfrm>
              <a:off x="13886167" y="3004475"/>
              <a:ext cx="83337" cy="121206"/>
            </a:xfrm>
            <a:custGeom>
              <a:rect b="b" l="l" r="r" t="t"/>
              <a:pathLst>
                <a:path extrusionOk="0" h="1898" w="1305">
                  <a:moveTo>
                    <a:pt x="988" y="0"/>
                  </a:moveTo>
                  <a:lnTo>
                    <a:pt x="0" y="317"/>
                  </a:lnTo>
                  <a:lnTo>
                    <a:pt x="514" y="1898"/>
                  </a:lnTo>
                  <a:lnTo>
                    <a:pt x="1305" y="949"/>
                  </a:lnTo>
                  <a:lnTo>
                    <a:pt x="98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4" name="Google Shape;2764;p52"/>
            <p:cNvSpPr/>
            <p:nvPr/>
          </p:nvSpPr>
          <p:spPr>
            <a:xfrm>
              <a:off x="13654741" y="2922864"/>
              <a:ext cx="80017" cy="70693"/>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5" name="Google Shape;2765;p52"/>
            <p:cNvSpPr/>
            <p:nvPr/>
          </p:nvSpPr>
          <p:spPr>
            <a:xfrm>
              <a:off x="13685840" y="3017503"/>
              <a:ext cx="80017" cy="71140"/>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6" name="Google Shape;2766;p52"/>
            <p:cNvSpPr/>
            <p:nvPr/>
          </p:nvSpPr>
          <p:spPr>
            <a:xfrm>
              <a:off x="13735523" y="3169423"/>
              <a:ext cx="80017" cy="71140"/>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7" name="Google Shape;2767;p52"/>
            <p:cNvSpPr/>
            <p:nvPr/>
          </p:nvSpPr>
          <p:spPr>
            <a:xfrm>
              <a:off x="13764132" y="3256590"/>
              <a:ext cx="80017" cy="71076"/>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8" name="Google Shape;2768;p52"/>
            <p:cNvSpPr/>
            <p:nvPr/>
          </p:nvSpPr>
          <p:spPr>
            <a:xfrm>
              <a:off x="13877737" y="3212336"/>
              <a:ext cx="65712" cy="89659"/>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9" name="Google Shape;2769;p52"/>
            <p:cNvSpPr/>
            <p:nvPr/>
          </p:nvSpPr>
          <p:spPr>
            <a:xfrm>
              <a:off x="13815475" y="3367960"/>
              <a:ext cx="261762" cy="503281"/>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0" name="Google Shape;2770;p52"/>
            <p:cNvSpPr/>
            <p:nvPr/>
          </p:nvSpPr>
          <p:spPr>
            <a:xfrm>
              <a:off x="13931571" y="3367960"/>
              <a:ext cx="152370" cy="503281"/>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1" name="Google Shape;2771;p52"/>
            <p:cNvSpPr/>
            <p:nvPr/>
          </p:nvSpPr>
          <p:spPr>
            <a:xfrm>
              <a:off x="13970270" y="3351165"/>
              <a:ext cx="81677" cy="119546"/>
            </a:xfrm>
            <a:custGeom>
              <a:rect b="b" l="l" r="r" t="t"/>
              <a:pathLst>
                <a:path extrusionOk="0" h="1872" w="1279">
                  <a:moveTo>
                    <a:pt x="1015" y="0"/>
                  </a:moveTo>
                  <a:lnTo>
                    <a:pt x="1" y="264"/>
                  </a:lnTo>
                  <a:lnTo>
                    <a:pt x="436" y="1871"/>
                  </a:lnTo>
                  <a:lnTo>
                    <a:pt x="1279" y="962"/>
                  </a:lnTo>
                  <a:lnTo>
                    <a:pt x="101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2" name="Google Shape;2772;p52"/>
            <p:cNvSpPr/>
            <p:nvPr/>
          </p:nvSpPr>
          <p:spPr>
            <a:xfrm>
              <a:off x="14018228" y="3530417"/>
              <a:ext cx="81741" cy="119546"/>
            </a:xfrm>
            <a:custGeom>
              <a:rect b="b" l="l" r="r" t="t"/>
              <a:pathLst>
                <a:path extrusionOk="0" h="1872" w="1280">
                  <a:moveTo>
                    <a:pt x="1016" y="0"/>
                  </a:moveTo>
                  <a:lnTo>
                    <a:pt x="1" y="264"/>
                  </a:lnTo>
                  <a:lnTo>
                    <a:pt x="436" y="1871"/>
                  </a:lnTo>
                  <a:lnTo>
                    <a:pt x="1279" y="975"/>
                  </a:lnTo>
                  <a:lnTo>
                    <a:pt x="101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3" name="Google Shape;2773;p52"/>
            <p:cNvSpPr/>
            <p:nvPr/>
          </p:nvSpPr>
          <p:spPr>
            <a:xfrm>
              <a:off x="13791911" y="3434948"/>
              <a:ext cx="79123" cy="71459"/>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4" name="Google Shape;2774;p52"/>
            <p:cNvSpPr/>
            <p:nvPr/>
          </p:nvSpPr>
          <p:spPr>
            <a:xfrm>
              <a:off x="13817965" y="3531694"/>
              <a:ext cx="78356" cy="70693"/>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5" name="Google Shape;2775;p52"/>
            <p:cNvSpPr/>
            <p:nvPr/>
          </p:nvSpPr>
          <p:spPr>
            <a:xfrm>
              <a:off x="13859218" y="3685722"/>
              <a:ext cx="79186" cy="71459"/>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6" name="Google Shape;2776;p52"/>
            <p:cNvSpPr/>
            <p:nvPr/>
          </p:nvSpPr>
          <p:spPr>
            <a:xfrm>
              <a:off x="13882782" y="3774869"/>
              <a:ext cx="79123" cy="70693"/>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7" name="Google Shape;2777;p52"/>
            <p:cNvSpPr/>
            <p:nvPr/>
          </p:nvSpPr>
          <p:spPr>
            <a:xfrm>
              <a:off x="13995558" y="3737384"/>
              <a:ext cx="68202" cy="8672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8" name="Google Shape;2778;p52"/>
            <p:cNvSpPr/>
            <p:nvPr/>
          </p:nvSpPr>
          <p:spPr>
            <a:xfrm>
              <a:off x="13322353" y="2421316"/>
              <a:ext cx="421668" cy="435972"/>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9" name="Google Shape;2779;p52"/>
            <p:cNvSpPr/>
            <p:nvPr/>
          </p:nvSpPr>
          <p:spPr>
            <a:xfrm>
              <a:off x="13410671" y="2421316"/>
              <a:ext cx="349314" cy="435972"/>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0" name="Google Shape;2780;p52"/>
            <p:cNvSpPr/>
            <p:nvPr/>
          </p:nvSpPr>
          <p:spPr>
            <a:xfrm>
              <a:off x="13428360" y="2370804"/>
              <a:ext cx="91767" cy="120440"/>
            </a:xfrm>
            <a:custGeom>
              <a:rect b="b" l="l" r="r" t="t"/>
              <a:pathLst>
                <a:path extrusionOk="0" h="1886" w="1437">
                  <a:moveTo>
                    <a:pt x="686" y="1"/>
                  </a:moveTo>
                  <a:lnTo>
                    <a:pt x="1" y="791"/>
                  </a:lnTo>
                  <a:lnTo>
                    <a:pt x="1239" y="1885"/>
                  </a:lnTo>
                  <a:lnTo>
                    <a:pt x="1437" y="673"/>
                  </a:lnTo>
                  <a:lnTo>
                    <a:pt x="68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1" name="Google Shape;2781;p52"/>
            <p:cNvSpPr/>
            <p:nvPr/>
          </p:nvSpPr>
          <p:spPr>
            <a:xfrm>
              <a:off x="13568084" y="2493668"/>
              <a:ext cx="91767" cy="119546"/>
            </a:xfrm>
            <a:custGeom>
              <a:rect b="b" l="l" r="r" t="t"/>
              <a:pathLst>
                <a:path extrusionOk="0" h="1872" w="1437">
                  <a:moveTo>
                    <a:pt x="685" y="1"/>
                  </a:moveTo>
                  <a:lnTo>
                    <a:pt x="0" y="791"/>
                  </a:lnTo>
                  <a:lnTo>
                    <a:pt x="1239" y="1872"/>
                  </a:lnTo>
                  <a:lnTo>
                    <a:pt x="1436" y="660"/>
                  </a:lnTo>
                  <a:lnTo>
                    <a:pt x="68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2" name="Google Shape;2782;p52"/>
            <p:cNvSpPr/>
            <p:nvPr/>
          </p:nvSpPr>
          <p:spPr>
            <a:xfrm>
              <a:off x="13329889" y="2548267"/>
              <a:ext cx="79186" cy="70948"/>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3" name="Google Shape;2783;p52"/>
            <p:cNvSpPr/>
            <p:nvPr/>
          </p:nvSpPr>
          <p:spPr>
            <a:xfrm>
              <a:off x="13404796" y="2614170"/>
              <a:ext cx="79186" cy="70948"/>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4" name="Google Shape;2784;p52"/>
            <p:cNvSpPr/>
            <p:nvPr/>
          </p:nvSpPr>
          <p:spPr>
            <a:xfrm>
              <a:off x="13525106" y="2719665"/>
              <a:ext cx="79186" cy="71012"/>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5" name="Google Shape;2785;p52"/>
            <p:cNvSpPr/>
            <p:nvPr/>
          </p:nvSpPr>
          <p:spPr>
            <a:xfrm>
              <a:off x="13594138" y="2779884"/>
              <a:ext cx="79186" cy="71012"/>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6" name="Google Shape;2786;p52"/>
            <p:cNvSpPr/>
            <p:nvPr/>
          </p:nvSpPr>
          <p:spPr>
            <a:xfrm>
              <a:off x="13699315" y="2682946"/>
              <a:ext cx="31994" cy="102048"/>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7" name="Google Shape;2787;p52"/>
            <p:cNvSpPr/>
            <p:nvPr/>
          </p:nvSpPr>
          <p:spPr>
            <a:xfrm>
              <a:off x="12830062" y="2357393"/>
              <a:ext cx="477226" cy="16073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8" name="Google Shape;2788;p52"/>
            <p:cNvSpPr/>
            <p:nvPr/>
          </p:nvSpPr>
          <p:spPr>
            <a:xfrm>
              <a:off x="12830062" y="2357393"/>
              <a:ext cx="477226" cy="16073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9" name="Google Shape;2789;p52"/>
            <p:cNvSpPr/>
            <p:nvPr/>
          </p:nvSpPr>
          <p:spPr>
            <a:xfrm>
              <a:off x="12830062" y="2290022"/>
              <a:ext cx="105241" cy="67436"/>
            </a:xfrm>
            <a:custGeom>
              <a:rect b="b" l="l" r="r" t="t"/>
              <a:pathLst>
                <a:path extrusionOk="0" h="1056" w="1648">
                  <a:moveTo>
                    <a:pt x="0" y="1"/>
                  </a:moveTo>
                  <a:lnTo>
                    <a:pt x="0"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0" name="Google Shape;2790;p52"/>
            <p:cNvSpPr/>
            <p:nvPr/>
          </p:nvSpPr>
          <p:spPr>
            <a:xfrm>
              <a:off x="13016020" y="2290022"/>
              <a:ext cx="105241" cy="67436"/>
            </a:xfrm>
            <a:custGeom>
              <a:rect b="b" l="l" r="r" t="t"/>
              <a:pathLst>
                <a:path extrusionOk="0" h="1056" w="1648">
                  <a:moveTo>
                    <a:pt x="1" y="1"/>
                  </a:moveTo>
                  <a:lnTo>
                    <a:pt x="1"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1" name="Google Shape;2791;p52"/>
            <p:cNvSpPr/>
            <p:nvPr/>
          </p:nvSpPr>
          <p:spPr>
            <a:xfrm>
              <a:off x="12857011" y="2482748"/>
              <a:ext cx="71587" cy="7075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2" name="Google Shape;2792;p52"/>
            <p:cNvSpPr/>
            <p:nvPr/>
          </p:nvSpPr>
          <p:spPr>
            <a:xfrm>
              <a:off x="12957142" y="2482748"/>
              <a:ext cx="70757" cy="7075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3" name="Google Shape;2793;p52"/>
            <p:cNvSpPr/>
            <p:nvPr/>
          </p:nvSpPr>
          <p:spPr>
            <a:xfrm>
              <a:off x="13116982" y="2482748"/>
              <a:ext cx="70757" cy="7075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4" name="Google Shape;2794;p52"/>
            <p:cNvSpPr/>
            <p:nvPr/>
          </p:nvSpPr>
          <p:spPr>
            <a:xfrm>
              <a:off x="13208747" y="2482748"/>
              <a:ext cx="70757" cy="7075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5" name="Google Shape;2795;p52"/>
            <p:cNvSpPr/>
            <p:nvPr/>
          </p:nvSpPr>
          <p:spPr>
            <a:xfrm>
              <a:off x="13207023" y="2371889"/>
              <a:ext cx="75802" cy="7727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6" name="Google Shape;2796;p52"/>
            <p:cNvSpPr/>
            <p:nvPr/>
          </p:nvSpPr>
          <p:spPr>
            <a:xfrm>
              <a:off x="12291537" y="4607461"/>
              <a:ext cx="47129" cy="50577"/>
            </a:xfrm>
            <a:custGeom>
              <a:rect b="b" l="l" r="r" t="t"/>
              <a:pathLst>
                <a:path extrusionOk="0" h="792" w="738">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7" name="Google Shape;2797;p52"/>
            <p:cNvSpPr/>
            <p:nvPr/>
          </p:nvSpPr>
          <p:spPr>
            <a:xfrm>
              <a:off x="12649149" y="4393726"/>
              <a:ext cx="50577" cy="50577"/>
            </a:xfrm>
            <a:custGeom>
              <a:rect b="b" l="l" r="r" t="t"/>
              <a:pathLst>
                <a:path extrusionOk="0" h="792" w="792">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8" name="Google Shape;2798;p52"/>
            <p:cNvSpPr/>
            <p:nvPr/>
          </p:nvSpPr>
          <p:spPr>
            <a:xfrm>
              <a:off x="13014360" y="4115237"/>
              <a:ext cx="47193" cy="50513"/>
            </a:xfrm>
            <a:custGeom>
              <a:rect b="b" l="l" r="r" t="t"/>
              <a:pathLst>
                <a:path extrusionOk="0" h="791" w="739">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9" name="Google Shape;2799;p52"/>
            <p:cNvSpPr/>
            <p:nvPr/>
          </p:nvSpPr>
          <p:spPr>
            <a:xfrm>
              <a:off x="13369481" y="3787896"/>
              <a:ext cx="60603" cy="47193"/>
            </a:xfrm>
            <a:custGeom>
              <a:rect b="b" l="l" r="r" t="t"/>
              <a:pathLst>
                <a:path extrusionOk="0" h="739" w="949">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0" name="Google Shape;2800;p52"/>
            <p:cNvSpPr/>
            <p:nvPr/>
          </p:nvSpPr>
          <p:spPr>
            <a:xfrm>
              <a:off x="14110824" y="3545552"/>
              <a:ext cx="47193" cy="52237"/>
            </a:xfrm>
            <a:custGeom>
              <a:rect b="b" l="l" r="r" t="t"/>
              <a:pathLst>
                <a:path extrusionOk="0" h="818" w="739">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1" name="Google Shape;2801;p52"/>
            <p:cNvSpPr/>
            <p:nvPr/>
          </p:nvSpPr>
          <p:spPr>
            <a:xfrm>
              <a:off x="14475205" y="3648173"/>
              <a:ext cx="47193" cy="52237"/>
            </a:xfrm>
            <a:custGeom>
              <a:rect b="b" l="l" r="r" t="t"/>
              <a:pathLst>
                <a:path extrusionOk="0" h="818" w="739">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2" name="Google Shape;2802;p52"/>
            <p:cNvSpPr/>
            <p:nvPr/>
          </p:nvSpPr>
          <p:spPr>
            <a:xfrm>
              <a:off x="15202243" y="4152275"/>
              <a:ext cx="52237" cy="46618"/>
            </a:xfrm>
            <a:custGeom>
              <a:rect b="b" l="l" r="r" t="t"/>
              <a:pathLst>
                <a:path extrusionOk="0" h="730" w="818">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3" name="Google Shape;2803;p52"/>
            <p:cNvSpPr/>
            <p:nvPr/>
          </p:nvSpPr>
          <p:spPr>
            <a:xfrm>
              <a:off x="15580035" y="4464417"/>
              <a:ext cx="47193" cy="51407"/>
            </a:xfrm>
            <a:custGeom>
              <a:rect b="b" l="l" r="r" t="t"/>
              <a:pathLst>
                <a:path extrusionOk="0" h="805" w="739">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4" name="Google Shape;2804;p52"/>
            <p:cNvSpPr/>
            <p:nvPr/>
          </p:nvSpPr>
          <p:spPr>
            <a:xfrm>
              <a:off x="16605870" y="4997065"/>
              <a:ext cx="60603" cy="47193"/>
            </a:xfrm>
            <a:custGeom>
              <a:rect b="b" l="l" r="r" t="t"/>
              <a:pathLst>
                <a:path extrusionOk="0" h="739" w="949">
                  <a:moveTo>
                    <a:pt x="474" y="1"/>
                  </a:moveTo>
                  <a:cubicBezTo>
                    <a:pt x="0" y="1"/>
                    <a:pt x="0" y="739"/>
                    <a:pt x="474" y="739"/>
                  </a:cubicBezTo>
                  <a:cubicBezTo>
                    <a:pt x="949" y="739"/>
                    <a:pt x="949"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5" name="Google Shape;2805;p52"/>
            <p:cNvSpPr/>
            <p:nvPr/>
          </p:nvSpPr>
          <p:spPr>
            <a:xfrm>
              <a:off x="16993751" y="4990359"/>
              <a:ext cx="60667" cy="47193"/>
            </a:xfrm>
            <a:custGeom>
              <a:rect b="b" l="l" r="r" t="t"/>
              <a:pathLst>
                <a:path extrusionOk="0" h="739" w="950">
                  <a:moveTo>
                    <a:pt x="475" y="1"/>
                  </a:moveTo>
                  <a:cubicBezTo>
                    <a:pt x="1" y="1"/>
                    <a:pt x="1" y="738"/>
                    <a:pt x="475" y="738"/>
                  </a:cubicBezTo>
                  <a:cubicBezTo>
                    <a:pt x="950" y="738"/>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6" name="Google Shape;2806;p52"/>
            <p:cNvSpPr/>
            <p:nvPr/>
          </p:nvSpPr>
          <p:spPr>
            <a:xfrm>
              <a:off x="17252956" y="4881799"/>
              <a:ext cx="60667" cy="47193"/>
            </a:xfrm>
            <a:custGeom>
              <a:rect b="b" l="l" r="r" t="t"/>
              <a:pathLst>
                <a:path extrusionOk="0" h="739" w="950">
                  <a:moveTo>
                    <a:pt x="475" y="1"/>
                  </a:moveTo>
                  <a:cubicBezTo>
                    <a:pt x="0" y="1"/>
                    <a:pt x="0" y="739"/>
                    <a:pt x="475" y="739"/>
                  </a:cubicBezTo>
                  <a:cubicBezTo>
                    <a:pt x="949" y="739"/>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7" name="Google Shape;2807;p52"/>
            <p:cNvSpPr/>
            <p:nvPr/>
          </p:nvSpPr>
          <p:spPr>
            <a:xfrm>
              <a:off x="17790652" y="5071971"/>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8" name="Google Shape;2808;p52"/>
            <p:cNvSpPr/>
            <p:nvPr/>
          </p:nvSpPr>
          <p:spPr>
            <a:xfrm>
              <a:off x="18144943" y="5113224"/>
              <a:ext cx="47193" cy="53898"/>
            </a:xfrm>
            <a:custGeom>
              <a:rect b="b" l="l" r="r" t="t"/>
              <a:pathLst>
                <a:path extrusionOk="0" h="844" w="739">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9" name="Google Shape;2809;p52"/>
            <p:cNvSpPr/>
            <p:nvPr/>
          </p:nvSpPr>
          <p:spPr>
            <a:xfrm>
              <a:off x="18526119" y="5113224"/>
              <a:ext cx="60667" cy="47193"/>
            </a:xfrm>
            <a:custGeom>
              <a:rect b="b" l="l" r="r" t="t"/>
              <a:pathLst>
                <a:path extrusionOk="0" h="739" w="950">
                  <a:moveTo>
                    <a:pt x="475" y="0"/>
                  </a:moveTo>
                  <a:cubicBezTo>
                    <a:pt x="1" y="0"/>
                    <a:pt x="1"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0" name="Google Shape;2810;p52"/>
            <p:cNvSpPr/>
            <p:nvPr/>
          </p:nvSpPr>
          <p:spPr>
            <a:xfrm>
              <a:off x="17239482" y="4043715"/>
              <a:ext cx="59837" cy="47193"/>
            </a:xfrm>
            <a:custGeom>
              <a:rect b="b" l="l" r="r" t="t"/>
              <a:pathLst>
                <a:path extrusionOk="0" h="739"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1" name="Google Shape;2811;p52"/>
            <p:cNvSpPr/>
            <p:nvPr/>
          </p:nvSpPr>
          <p:spPr>
            <a:xfrm>
              <a:off x="16885191" y="4391235"/>
              <a:ext cx="47193" cy="53898"/>
            </a:xfrm>
            <a:custGeom>
              <a:rect b="b" l="l" r="r" t="t"/>
              <a:pathLst>
                <a:path extrusionOk="0" h="844" w="739">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2" name="Google Shape;2812;p52"/>
            <p:cNvSpPr/>
            <p:nvPr/>
          </p:nvSpPr>
          <p:spPr>
            <a:xfrm>
              <a:off x="17572700" y="4404709"/>
              <a:ext cx="47193" cy="51343"/>
            </a:xfrm>
            <a:custGeom>
              <a:rect b="b" l="l" r="r" t="t"/>
              <a:pathLst>
                <a:path extrusionOk="0" h="804" w="739">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3" name="Google Shape;2813;p52"/>
            <p:cNvSpPr/>
            <p:nvPr/>
          </p:nvSpPr>
          <p:spPr>
            <a:xfrm>
              <a:off x="12242684" y="3245990"/>
              <a:ext cx="53962" cy="47193"/>
            </a:xfrm>
            <a:custGeom>
              <a:rect b="b" l="l" r="r" t="t"/>
              <a:pathLst>
                <a:path extrusionOk="0" h="739" w="845">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4" name="Google Shape;2814;p52"/>
            <p:cNvSpPr/>
            <p:nvPr/>
          </p:nvSpPr>
          <p:spPr>
            <a:xfrm>
              <a:off x="12634844" y="2718388"/>
              <a:ext cx="47193" cy="53898"/>
            </a:xfrm>
            <a:custGeom>
              <a:rect b="b" l="l" r="r" t="t"/>
              <a:pathLst>
                <a:path extrusionOk="0" h="844" w="739">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5" name="Google Shape;2815;p52"/>
            <p:cNvSpPr/>
            <p:nvPr/>
          </p:nvSpPr>
          <p:spPr>
            <a:xfrm>
              <a:off x="13020235" y="2582879"/>
              <a:ext cx="47193" cy="53898"/>
            </a:xfrm>
            <a:custGeom>
              <a:rect b="b" l="l" r="r" t="t"/>
              <a:pathLst>
                <a:path extrusionOk="0" h="844" w="739">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6" name="Google Shape;2816;p52"/>
            <p:cNvSpPr/>
            <p:nvPr/>
          </p:nvSpPr>
          <p:spPr>
            <a:xfrm>
              <a:off x="13392151" y="2718388"/>
              <a:ext cx="53962" cy="47129"/>
            </a:xfrm>
            <a:custGeom>
              <a:rect b="b" l="l" r="r" t="t"/>
              <a:pathLst>
                <a:path extrusionOk="0" h="738" w="845">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7" name="Google Shape;2817;p52"/>
            <p:cNvSpPr/>
            <p:nvPr/>
          </p:nvSpPr>
          <p:spPr>
            <a:xfrm>
              <a:off x="13750657" y="3773592"/>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8" name="Google Shape;2818;p52"/>
            <p:cNvSpPr/>
            <p:nvPr/>
          </p:nvSpPr>
          <p:spPr>
            <a:xfrm>
              <a:off x="13669875" y="3306528"/>
              <a:ext cx="59837" cy="47193"/>
            </a:xfrm>
            <a:custGeom>
              <a:rect b="b" l="l" r="r" t="t"/>
              <a:pathLst>
                <a:path extrusionOk="0" h="739" w="937">
                  <a:moveTo>
                    <a:pt x="462" y="1"/>
                  </a:moveTo>
                  <a:cubicBezTo>
                    <a:pt x="0" y="1"/>
                    <a:pt x="0" y="739"/>
                    <a:pt x="462" y="739"/>
                  </a:cubicBezTo>
                  <a:cubicBezTo>
                    <a:pt x="936" y="739"/>
                    <a:pt x="936" y="1"/>
                    <a:pt x="46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9" name="Google Shape;2819;p52"/>
            <p:cNvSpPr/>
            <p:nvPr/>
          </p:nvSpPr>
          <p:spPr>
            <a:xfrm>
              <a:off x="12019688" y="3691980"/>
              <a:ext cx="59837" cy="47129"/>
            </a:xfrm>
            <a:custGeom>
              <a:rect b="b" l="l" r="r" t="t"/>
              <a:pathLst>
                <a:path extrusionOk="0" h="738"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0" name="Google Shape;2820;p52"/>
            <p:cNvSpPr/>
            <p:nvPr/>
          </p:nvSpPr>
          <p:spPr>
            <a:xfrm>
              <a:off x="14048561" y="4436639"/>
              <a:ext cx="60603" cy="46362"/>
            </a:xfrm>
            <a:custGeom>
              <a:rect b="b" l="l" r="r" t="t"/>
              <a:pathLst>
                <a:path extrusionOk="0" h="726" w="949">
                  <a:moveTo>
                    <a:pt x="475" y="1"/>
                  </a:moveTo>
                  <a:cubicBezTo>
                    <a:pt x="0" y="1"/>
                    <a:pt x="0" y="726"/>
                    <a:pt x="475" y="726"/>
                  </a:cubicBezTo>
                  <a:cubicBezTo>
                    <a:pt x="936" y="726"/>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1" name="Google Shape;2821;p52"/>
            <p:cNvSpPr/>
            <p:nvPr/>
          </p:nvSpPr>
          <p:spPr>
            <a:xfrm>
              <a:off x="14447426" y="4794313"/>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2" name="Google Shape;2822;p52"/>
            <p:cNvSpPr/>
            <p:nvPr/>
          </p:nvSpPr>
          <p:spPr>
            <a:xfrm>
              <a:off x="14913599" y="4929757"/>
              <a:ext cx="47193" cy="51407"/>
            </a:xfrm>
            <a:custGeom>
              <a:rect b="b" l="l" r="r" t="t"/>
              <a:pathLst>
                <a:path extrusionOk="0" h="805" w="739">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3" name="Google Shape;2823;p52"/>
            <p:cNvSpPr/>
            <p:nvPr/>
          </p:nvSpPr>
          <p:spPr>
            <a:xfrm>
              <a:off x="15360422" y="4882629"/>
              <a:ext cx="53962" cy="53962"/>
            </a:xfrm>
            <a:custGeom>
              <a:rect b="b" l="l" r="r" t="t"/>
              <a:pathLst>
                <a:path extrusionOk="0" h="845" w="845">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4" name="Google Shape;2824;p52"/>
            <p:cNvSpPr/>
            <p:nvPr/>
          </p:nvSpPr>
          <p:spPr>
            <a:xfrm>
              <a:off x="15893967" y="4997575"/>
              <a:ext cx="48023" cy="50896"/>
            </a:xfrm>
            <a:custGeom>
              <a:rect b="b" l="l" r="r" t="t"/>
              <a:pathLst>
                <a:path extrusionOk="0" h="797" w="752">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5" name="Google Shape;2825;p52"/>
            <p:cNvSpPr/>
            <p:nvPr/>
          </p:nvSpPr>
          <p:spPr>
            <a:xfrm>
              <a:off x="16270098" y="4855745"/>
              <a:ext cx="49683" cy="53068"/>
            </a:xfrm>
            <a:custGeom>
              <a:rect b="b" l="l" r="r" t="t"/>
              <a:pathLst>
                <a:path extrusionOk="0" h="831" w="778">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6" name="Google Shape;2826;p52"/>
            <p:cNvSpPr/>
            <p:nvPr/>
          </p:nvSpPr>
          <p:spPr>
            <a:xfrm>
              <a:off x="16509890" y="4429104"/>
              <a:ext cx="47193" cy="53898"/>
            </a:xfrm>
            <a:custGeom>
              <a:rect b="b" l="l" r="r" t="t"/>
              <a:pathLst>
                <a:path extrusionOk="0" h="844" w="739">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7" name="Google Shape;2827;p52"/>
            <p:cNvSpPr/>
            <p:nvPr/>
          </p:nvSpPr>
          <p:spPr>
            <a:xfrm>
              <a:off x="16685758" y="4010061"/>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8" name="Google Shape;2828;p52"/>
            <p:cNvSpPr/>
            <p:nvPr/>
          </p:nvSpPr>
          <p:spPr>
            <a:xfrm>
              <a:off x="16861627" y="3523329"/>
              <a:ext cx="53962" cy="47001"/>
            </a:xfrm>
            <a:custGeom>
              <a:rect b="b" l="l" r="r" t="t"/>
              <a:pathLst>
                <a:path extrusionOk="0" h="736" w="845">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9" name="Google Shape;2829;p52"/>
            <p:cNvSpPr/>
            <p:nvPr/>
          </p:nvSpPr>
          <p:spPr>
            <a:xfrm>
              <a:off x="17104867" y="3205567"/>
              <a:ext cx="53898" cy="53898"/>
            </a:xfrm>
            <a:custGeom>
              <a:rect b="b" l="l" r="r" t="t"/>
              <a:pathLst>
                <a:path extrusionOk="0" h="844" w="844">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0" name="Google Shape;2830;p52"/>
            <p:cNvSpPr/>
            <p:nvPr/>
          </p:nvSpPr>
          <p:spPr>
            <a:xfrm>
              <a:off x="17476783" y="3421857"/>
              <a:ext cx="47193" cy="53898"/>
            </a:xfrm>
            <a:custGeom>
              <a:rect b="b" l="l" r="r" t="t"/>
              <a:pathLst>
                <a:path extrusionOk="0" h="844" w="739">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1" name="Google Shape;2831;p52"/>
            <p:cNvSpPr/>
            <p:nvPr/>
          </p:nvSpPr>
          <p:spPr>
            <a:xfrm>
              <a:off x="17641732" y="3915806"/>
              <a:ext cx="51407" cy="46682"/>
            </a:xfrm>
            <a:custGeom>
              <a:rect b="b" l="l" r="r" t="t"/>
              <a:pathLst>
                <a:path extrusionOk="0" h="731" w="805">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2" name="Google Shape;2832;p52"/>
            <p:cNvSpPr/>
            <p:nvPr/>
          </p:nvSpPr>
          <p:spPr>
            <a:xfrm>
              <a:off x="17808341" y="4328143"/>
              <a:ext cx="47193" cy="53898"/>
            </a:xfrm>
            <a:custGeom>
              <a:rect b="b" l="l" r="r" t="t"/>
              <a:pathLst>
                <a:path extrusionOk="0" h="844" w="739">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3" name="Google Shape;2833;p52"/>
            <p:cNvSpPr/>
            <p:nvPr/>
          </p:nvSpPr>
          <p:spPr>
            <a:xfrm>
              <a:off x="18133129" y="4753890"/>
              <a:ext cx="47193" cy="53962"/>
            </a:xfrm>
            <a:custGeom>
              <a:rect b="b" l="l" r="r" t="t"/>
              <a:pathLst>
                <a:path extrusionOk="0" h="845" w="739">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4" name="Google Shape;2834;p52"/>
            <p:cNvSpPr/>
            <p:nvPr/>
          </p:nvSpPr>
          <p:spPr>
            <a:xfrm>
              <a:off x="18519414" y="4904725"/>
              <a:ext cx="55558" cy="56261"/>
            </a:xfrm>
            <a:custGeom>
              <a:rect b="b" l="l" r="r" t="t"/>
              <a:pathLst>
                <a:path extrusionOk="0" h="881" w="87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5" name="Google Shape;2835;p52"/>
            <p:cNvSpPr/>
            <p:nvPr/>
          </p:nvSpPr>
          <p:spPr>
            <a:xfrm>
              <a:off x="19228763" y="4976885"/>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6" name="Google Shape;2836;p52"/>
            <p:cNvSpPr/>
            <p:nvPr/>
          </p:nvSpPr>
          <p:spPr>
            <a:xfrm>
              <a:off x="15427730" y="3293118"/>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7" name="Google Shape;2837;p52"/>
            <p:cNvSpPr/>
            <p:nvPr/>
          </p:nvSpPr>
          <p:spPr>
            <a:xfrm>
              <a:off x="14724256" y="4064405"/>
              <a:ext cx="47193" cy="53387"/>
            </a:xfrm>
            <a:custGeom>
              <a:rect b="b" l="l" r="r" t="t"/>
              <a:pathLst>
                <a:path extrusionOk="0" h="836" w="739">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8" name="Google Shape;2838;p52"/>
            <p:cNvSpPr/>
            <p:nvPr/>
          </p:nvSpPr>
          <p:spPr>
            <a:xfrm>
              <a:off x="16117794" y="4024366"/>
              <a:ext cx="53068" cy="49683"/>
            </a:xfrm>
            <a:custGeom>
              <a:rect b="b" l="l" r="r" t="t"/>
              <a:pathLst>
                <a:path extrusionOk="0" h="778" w="831">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9" name="Google Shape;2839;p52"/>
            <p:cNvSpPr/>
            <p:nvPr/>
          </p:nvSpPr>
          <p:spPr>
            <a:xfrm>
              <a:off x="15908271" y="4591497"/>
              <a:ext cx="47193" cy="53898"/>
            </a:xfrm>
            <a:custGeom>
              <a:rect b="b" l="l" r="r" t="t"/>
              <a:pathLst>
                <a:path extrusionOk="0" h="844" w="739">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0" name="Google Shape;2840;p52"/>
            <p:cNvSpPr/>
            <p:nvPr/>
          </p:nvSpPr>
          <p:spPr>
            <a:xfrm>
              <a:off x="14900125" y="4571317"/>
              <a:ext cx="53962" cy="47193"/>
            </a:xfrm>
            <a:custGeom>
              <a:rect b="b" l="l" r="r" t="t"/>
              <a:pathLst>
                <a:path extrusionOk="0" h="739" w="845">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1" name="Google Shape;2841;p52"/>
            <p:cNvSpPr/>
            <p:nvPr/>
          </p:nvSpPr>
          <p:spPr>
            <a:xfrm>
              <a:off x="14893419" y="3557302"/>
              <a:ext cx="47193" cy="53962"/>
            </a:xfrm>
            <a:custGeom>
              <a:rect b="b" l="l" r="r" t="t"/>
              <a:pathLst>
                <a:path extrusionOk="0" h="845" w="739">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2" name="Google Shape;2842;p52"/>
            <p:cNvSpPr/>
            <p:nvPr/>
          </p:nvSpPr>
          <p:spPr>
            <a:xfrm>
              <a:off x="15908271" y="3537122"/>
              <a:ext cx="60603" cy="46362"/>
            </a:xfrm>
            <a:custGeom>
              <a:rect b="b" l="l" r="r" t="t"/>
              <a:pathLst>
                <a:path extrusionOk="0" h="726" w="949">
                  <a:moveTo>
                    <a:pt x="474" y="0"/>
                  </a:moveTo>
                  <a:cubicBezTo>
                    <a:pt x="0" y="0"/>
                    <a:pt x="0" y="725"/>
                    <a:pt x="474" y="725"/>
                  </a:cubicBezTo>
                  <a:cubicBezTo>
                    <a:pt x="949" y="725"/>
                    <a:pt x="949" y="0"/>
                    <a:pt x="47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3" name="Google Shape;2843;p52"/>
            <p:cNvSpPr/>
            <p:nvPr/>
          </p:nvSpPr>
          <p:spPr>
            <a:xfrm>
              <a:off x="14087260" y="5490183"/>
              <a:ext cx="5109" cy="10154"/>
            </a:xfrm>
            <a:custGeom>
              <a:rect b="b" l="l" r="r" t="t"/>
              <a:pathLst>
                <a:path extrusionOk="0" h="159" w="80">
                  <a:moveTo>
                    <a:pt x="79" y="1"/>
                  </a:moveTo>
                  <a:cubicBezTo>
                    <a:pt x="40" y="67"/>
                    <a:pt x="14" y="119"/>
                    <a:pt x="0" y="159"/>
                  </a:cubicBezTo>
                  <a:cubicBezTo>
                    <a:pt x="27" y="106"/>
                    <a:pt x="53" y="53"/>
                    <a:pt x="7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4" name="Google Shape;2844;p52"/>
            <p:cNvSpPr/>
            <p:nvPr/>
          </p:nvSpPr>
          <p:spPr>
            <a:xfrm>
              <a:off x="11795325" y="4074053"/>
              <a:ext cx="35451" cy="1553439"/>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45" name="Google Shape;2845;p52"/>
          <p:cNvSpPr txBox="1"/>
          <p:nvPr/>
        </p:nvSpPr>
        <p:spPr>
          <a:xfrm>
            <a:off x="1683150" y="4214975"/>
            <a:ext cx="5777700" cy="393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200"/>
              <a:buFont typeface="Arial"/>
              <a:buNone/>
            </a:pPr>
            <a:r>
              <a:rPr b="0" i="0" lang="en" sz="1200" u="none" cap="none" strike="noStrike">
                <a:solidFill>
                  <a:schemeClr val="dk1"/>
                </a:solidFill>
                <a:latin typeface="Anaheim"/>
                <a:ea typeface="Anaheim"/>
                <a:cs typeface="Anaheim"/>
                <a:sym typeface="Anaheim"/>
              </a:rPr>
              <a:t>CREDITS: This presentation template was created by </a:t>
            </a:r>
            <a:r>
              <a:rPr b="1" i="0" lang="en" sz="1200" u="none" cap="none" strike="noStrike">
                <a:solidFill>
                  <a:schemeClr val="dk1"/>
                </a:solidFill>
                <a:uFill>
                  <a:noFill/>
                </a:uFill>
                <a:latin typeface="Anaheim"/>
                <a:ea typeface="Anaheim"/>
                <a:cs typeface="Anaheim"/>
                <a:sym typeface="Anaheim"/>
                <a:hlinkClick r:id="rId2">
                  <a:extLst>
                    <a:ext uri="{A12FA001-AC4F-418D-AE19-62706E023703}">
                      <ahyp:hlinkClr val="tx"/>
                    </a:ext>
                  </a:extLst>
                </a:hlinkClick>
              </a:rPr>
              <a:t>Slidesgo</a:t>
            </a:r>
            <a:r>
              <a:rPr b="0" i="0" lang="en" sz="1200" u="none" cap="none" strike="noStrike">
                <a:solidFill>
                  <a:schemeClr val="dk1"/>
                </a:solidFill>
                <a:latin typeface="Anaheim"/>
                <a:ea typeface="Anaheim"/>
                <a:cs typeface="Anaheim"/>
                <a:sym typeface="Anaheim"/>
              </a:rPr>
              <a:t>, and includes icons by </a:t>
            </a:r>
            <a:r>
              <a:rPr b="1" i="0" lang="en" sz="1200" u="none" cap="none" strike="noStrike">
                <a:solidFill>
                  <a:schemeClr val="dk1"/>
                </a:solidFill>
                <a:uFill>
                  <a:noFill/>
                </a:uFill>
                <a:latin typeface="Anaheim"/>
                <a:ea typeface="Anaheim"/>
                <a:cs typeface="Anaheim"/>
                <a:sym typeface="Anaheim"/>
                <a:hlinkClick r:id="rId3">
                  <a:extLst>
                    <a:ext uri="{A12FA001-AC4F-418D-AE19-62706E023703}">
                      <ahyp:hlinkClr val="tx"/>
                    </a:ext>
                  </a:extLst>
                </a:hlinkClick>
              </a:rPr>
              <a:t>Flaticon</a:t>
            </a:r>
            <a:r>
              <a:rPr b="0" i="0" lang="en" sz="1200" u="none" cap="none" strike="noStrike">
                <a:solidFill>
                  <a:schemeClr val="dk1"/>
                </a:solidFill>
                <a:latin typeface="Anaheim"/>
                <a:ea typeface="Anaheim"/>
                <a:cs typeface="Anaheim"/>
                <a:sym typeface="Anaheim"/>
              </a:rPr>
              <a:t>, and infographics &amp; images by </a:t>
            </a:r>
            <a:r>
              <a:rPr b="1" i="0" lang="en" sz="1200" u="none" cap="none" strike="noStrike">
                <a:solidFill>
                  <a:schemeClr val="dk1"/>
                </a:solidFill>
                <a:uFill>
                  <a:noFill/>
                </a:uFill>
                <a:latin typeface="Anaheim"/>
                <a:ea typeface="Anaheim"/>
                <a:cs typeface="Anaheim"/>
                <a:sym typeface="Anaheim"/>
                <a:hlinkClick r:id="rId4">
                  <a:extLst>
                    <a:ext uri="{A12FA001-AC4F-418D-AE19-62706E023703}">
                      <ahyp:hlinkClr val="tx"/>
                    </a:ext>
                  </a:extLst>
                </a:hlinkClick>
              </a:rPr>
              <a:t>Freepik</a:t>
            </a:r>
            <a:endParaRPr b="1" i="0" sz="1200" u="none" cap="none" strike="noStrike">
              <a:solidFill>
                <a:schemeClr val="dk1"/>
              </a:solidFill>
              <a:latin typeface="Anaheim"/>
              <a:ea typeface="Anaheim"/>
              <a:cs typeface="Anaheim"/>
              <a:sym typeface="Anaheim"/>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14" name="Shape 14"/>
        <p:cNvGrpSpPr/>
        <p:nvPr/>
      </p:nvGrpSpPr>
      <p:grpSpPr>
        <a:xfrm>
          <a:off x="0" y="0"/>
          <a:ext cx="0" cy="0"/>
          <a:chOff x="0" y="0"/>
          <a:chExt cx="0" cy="0"/>
        </a:xfrm>
      </p:grpSpPr>
      <p:sp>
        <p:nvSpPr>
          <p:cNvPr id="15" name="Google Shape;15;p26"/>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26"/>
          <p:cNvSpPr/>
          <p:nvPr/>
        </p:nvSpPr>
        <p:spPr>
          <a:xfrm>
            <a:off x="303900" y="549338"/>
            <a:ext cx="8536200" cy="4052100"/>
          </a:xfrm>
          <a:prstGeom prst="rect">
            <a:avLst/>
          </a:prstGeom>
          <a:noFill/>
          <a:ln cap="flat" cmpd="sng" w="19050">
            <a:solidFill>
              <a:schemeClr val="accent2"/>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 name="Google Shape;17;p26"/>
          <p:cNvGrpSpPr/>
          <p:nvPr/>
        </p:nvGrpSpPr>
        <p:grpSpPr>
          <a:xfrm flipH="1">
            <a:off x="560877" y="868275"/>
            <a:ext cx="8369667" cy="3794802"/>
            <a:chOff x="11537550" y="2290022"/>
            <a:chExt cx="7847053" cy="3405548"/>
          </a:xfrm>
        </p:grpSpPr>
        <p:sp>
          <p:nvSpPr>
            <p:cNvPr id="18" name="Google Shape;18;p26"/>
            <p:cNvSpPr/>
            <p:nvPr/>
          </p:nvSpPr>
          <p:spPr>
            <a:xfrm>
              <a:off x="13024450" y="2623302"/>
              <a:ext cx="35378" cy="3004166"/>
            </a:xfrm>
            <a:custGeom>
              <a:rect b="b" l="l" r="r" t="t"/>
              <a:pathLst>
                <a:path extrusionOk="0" h="47043" w="554">
                  <a:moveTo>
                    <a:pt x="0" y="0"/>
                  </a:moveTo>
                  <a:lnTo>
                    <a:pt x="0" y="47043"/>
                  </a:lnTo>
                  <a:lnTo>
                    <a:pt x="554" y="47043"/>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6"/>
            <p:cNvSpPr/>
            <p:nvPr/>
          </p:nvSpPr>
          <p:spPr>
            <a:xfrm>
              <a:off x="12656684" y="2743612"/>
              <a:ext cx="35442" cy="2883854"/>
            </a:xfrm>
            <a:custGeom>
              <a:rect b="b" l="l" r="r" t="t"/>
              <a:pathLst>
                <a:path extrusionOk="0" h="45159" w="555">
                  <a:moveTo>
                    <a:pt x="1" y="0"/>
                  </a:moveTo>
                  <a:lnTo>
                    <a:pt x="1" y="45159"/>
                  </a:lnTo>
                  <a:lnTo>
                    <a:pt x="554" y="45159"/>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6"/>
            <p:cNvSpPr/>
            <p:nvPr/>
          </p:nvSpPr>
          <p:spPr>
            <a:xfrm>
              <a:off x="12294857" y="3155119"/>
              <a:ext cx="35442" cy="2472340"/>
            </a:xfrm>
            <a:custGeom>
              <a:rect b="b" l="l" r="r" t="t"/>
              <a:pathLst>
                <a:path extrusionOk="0" h="38715" w="555">
                  <a:moveTo>
                    <a:pt x="1" y="0"/>
                  </a:moveTo>
                  <a:lnTo>
                    <a:pt x="1" y="38715"/>
                  </a:lnTo>
                  <a:lnTo>
                    <a:pt x="554" y="38715"/>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6"/>
            <p:cNvSpPr/>
            <p:nvPr/>
          </p:nvSpPr>
          <p:spPr>
            <a:xfrm>
              <a:off x="13380401" y="2743612"/>
              <a:ext cx="35378" cy="2883854"/>
            </a:xfrm>
            <a:custGeom>
              <a:rect b="b" l="l" r="r" t="t"/>
              <a:pathLst>
                <a:path extrusionOk="0" h="45159" w="554">
                  <a:moveTo>
                    <a:pt x="0" y="0"/>
                  </a:moveTo>
                  <a:lnTo>
                    <a:pt x="0" y="45159"/>
                  </a:lnTo>
                  <a:lnTo>
                    <a:pt x="554" y="45159"/>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26"/>
            <p:cNvSpPr/>
            <p:nvPr/>
          </p:nvSpPr>
          <p:spPr>
            <a:xfrm>
              <a:off x="13747273" y="3522818"/>
              <a:ext cx="35442" cy="2109679"/>
            </a:xfrm>
            <a:custGeom>
              <a:rect b="b" l="l" r="r" t="t"/>
              <a:pathLst>
                <a:path extrusionOk="0" h="33036" w="555">
                  <a:moveTo>
                    <a:pt x="1" y="0"/>
                  </a:moveTo>
                  <a:lnTo>
                    <a:pt x="1" y="33036"/>
                  </a:lnTo>
                  <a:lnTo>
                    <a:pt x="554" y="33036"/>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26"/>
            <p:cNvSpPr/>
            <p:nvPr/>
          </p:nvSpPr>
          <p:spPr>
            <a:xfrm>
              <a:off x="14115039" y="3546382"/>
              <a:ext cx="34548" cy="2091160"/>
            </a:xfrm>
            <a:custGeom>
              <a:rect b="b" l="l" r="r" t="t"/>
              <a:pathLst>
                <a:path extrusionOk="0" h="32746" w="541">
                  <a:moveTo>
                    <a:pt x="0" y="0"/>
                  </a:moveTo>
                  <a:lnTo>
                    <a:pt x="0" y="32746"/>
                  </a:lnTo>
                  <a:lnTo>
                    <a:pt x="541" y="32746"/>
                  </a:lnTo>
                  <a:lnTo>
                    <a:pt x="541"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6"/>
            <p:cNvSpPr/>
            <p:nvPr/>
          </p:nvSpPr>
          <p:spPr>
            <a:xfrm>
              <a:off x="14481910" y="3642298"/>
              <a:ext cx="35378" cy="2000287"/>
            </a:xfrm>
            <a:custGeom>
              <a:rect b="b" l="l" r="r" t="t"/>
              <a:pathLst>
                <a:path extrusionOk="0" h="31323" w="554">
                  <a:moveTo>
                    <a:pt x="1" y="1"/>
                  </a:moveTo>
                  <a:lnTo>
                    <a:pt x="1" y="31323"/>
                  </a:lnTo>
                  <a:lnTo>
                    <a:pt x="554" y="31323"/>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6"/>
            <p:cNvSpPr/>
            <p:nvPr/>
          </p:nvSpPr>
          <p:spPr>
            <a:xfrm>
              <a:off x="14848782" y="3808076"/>
              <a:ext cx="35442" cy="1840445"/>
            </a:xfrm>
            <a:custGeom>
              <a:rect b="b" l="l" r="r" t="t"/>
              <a:pathLst>
                <a:path extrusionOk="0" h="28820" w="555">
                  <a:moveTo>
                    <a:pt x="1" y="1"/>
                  </a:moveTo>
                  <a:lnTo>
                    <a:pt x="1" y="28819"/>
                  </a:lnTo>
                  <a:lnTo>
                    <a:pt x="554" y="28819"/>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6"/>
            <p:cNvSpPr/>
            <p:nvPr/>
          </p:nvSpPr>
          <p:spPr>
            <a:xfrm>
              <a:off x="15215717" y="3320832"/>
              <a:ext cx="35378" cy="2332742"/>
            </a:xfrm>
            <a:custGeom>
              <a:rect b="b" l="l" r="r" t="t"/>
              <a:pathLst>
                <a:path extrusionOk="0" h="36529" w="554">
                  <a:moveTo>
                    <a:pt x="0" y="1"/>
                  </a:moveTo>
                  <a:lnTo>
                    <a:pt x="0" y="36528"/>
                  </a:lnTo>
                  <a:lnTo>
                    <a:pt x="554" y="36528"/>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26"/>
            <p:cNvSpPr/>
            <p:nvPr/>
          </p:nvSpPr>
          <p:spPr>
            <a:xfrm>
              <a:off x="15582589" y="3350335"/>
              <a:ext cx="35378" cy="2308284"/>
            </a:xfrm>
            <a:custGeom>
              <a:rect b="b" l="l" r="r" t="t"/>
              <a:pathLst>
                <a:path extrusionOk="0" h="36146" w="554">
                  <a:moveTo>
                    <a:pt x="0" y="0"/>
                  </a:moveTo>
                  <a:lnTo>
                    <a:pt x="0" y="36145"/>
                  </a:lnTo>
                  <a:lnTo>
                    <a:pt x="554" y="36145"/>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6"/>
            <p:cNvSpPr/>
            <p:nvPr/>
          </p:nvSpPr>
          <p:spPr>
            <a:xfrm>
              <a:off x="15949461" y="3546382"/>
              <a:ext cx="35442" cy="2117278"/>
            </a:xfrm>
            <a:custGeom>
              <a:rect b="b" l="l" r="r" t="t"/>
              <a:pathLst>
                <a:path extrusionOk="0" h="33155" w="555">
                  <a:moveTo>
                    <a:pt x="1" y="0"/>
                  </a:moveTo>
                  <a:lnTo>
                    <a:pt x="1" y="33154"/>
                  </a:lnTo>
                  <a:lnTo>
                    <a:pt x="554" y="33154"/>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6"/>
            <p:cNvSpPr/>
            <p:nvPr/>
          </p:nvSpPr>
          <p:spPr>
            <a:xfrm>
              <a:off x="16317226" y="4875094"/>
              <a:ext cx="34548" cy="794418"/>
            </a:xfrm>
            <a:custGeom>
              <a:rect b="b" l="l" r="r" t="t"/>
              <a:pathLst>
                <a:path extrusionOk="0" h="12440" w="541">
                  <a:moveTo>
                    <a:pt x="0" y="0"/>
                  </a:moveTo>
                  <a:lnTo>
                    <a:pt x="0" y="12440"/>
                  </a:lnTo>
                  <a:lnTo>
                    <a:pt x="541" y="12440"/>
                  </a:lnTo>
                  <a:lnTo>
                    <a:pt x="541"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6"/>
            <p:cNvSpPr/>
            <p:nvPr/>
          </p:nvSpPr>
          <p:spPr>
            <a:xfrm>
              <a:off x="16684098" y="4056295"/>
              <a:ext cx="35442" cy="1618276"/>
            </a:xfrm>
            <a:custGeom>
              <a:rect b="b" l="l" r="r" t="t"/>
              <a:pathLst>
                <a:path extrusionOk="0" h="25341" w="555">
                  <a:moveTo>
                    <a:pt x="1" y="1"/>
                  </a:moveTo>
                  <a:lnTo>
                    <a:pt x="1" y="25341"/>
                  </a:lnTo>
                  <a:lnTo>
                    <a:pt x="554" y="25341"/>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6"/>
            <p:cNvSpPr/>
            <p:nvPr/>
          </p:nvSpPr>
          <p:spPr>
            <a:xfrm>
              <a:off x="17050969" y="3243435"/>
              <a:ext cx="35442" cy="2436195"/>
            </a:xfrm>
            <a:custGeom>
              <a:rect b="b" l="l" r="r" t="t"/>
              <a:pathLst>
                <a:path extrusionOk="0" h="38149" w="555">
                  <a:moveTo>
                    <a:pt x="1" y="1"/>
                  </a:moveTo>
                  <a:lnTo>
                    <a:pt x="1" y="38149"/>
                  </a:lnTo>
                  <a:lnTo>
                    <a:pt x="554" y="38149"/>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26"/>
            <p:cNvSpPr/>
            <p:nvPr/>
          </p:nvSpPr>
          <p:spPr>
            <a:xfrm>
              <a:off x="17417905" y="3348611"/>
              <a:ext cx="35378" cy="2336063"/>
            </a:xfrm>
            <a:custGeom>
              <a:rect b="b" l="l" r="r" t="t"/>
              <a:pathLst>
                <a:path extrusionOk="0" h="36581" w="554">
                  <a:moveTo>
                    <a:pt x="0" y="1"/>
                  </a:moveTo>
                  <a:lnTo>
                    <a:pt x="0" y="36581"/>
                  </a:lnTo>
                  <a:lnTo>
                    <a:pt x="554" y="36581"/>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26"/>
            <p:cNvSpPr/>
            <p:nvPr/>
          </p:nvSpPr>
          <p:spPr>
            <a:xfrm>
              <a:off x="17784776" y="4185035"/>
              <a:ext cx="35378" cy="1505499"/>
            </a:xfrm>
            <a:custGeom>
              <a:rect b="b" l="l" r="r" t="t"/>
              <a:pathLst>
                <a:path extrusionOk="0" h="23575" w="554">
                  <a:moveTo>
                    <a:pt x="1" y="1"/>
                  </a:moveTo>
                  <a:lnTo>
                    <a:pt x="1" y="23575"/>
                  </a:lnTo>
                  <a:lnTo>
                    <a:pt x="554" y="23575"/>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6"/>
            <p:cNvSpPr/>
            <p:nvPr/>
          </p:nvSpPr>
          <p:spPr>
            <a:xfrm>
              <a:off x="18151648" y="4740416"/>
              <a:ext cx="35442" cy="955154"/>
            </a:xfrm>
            <a:custGeom>
              <a:rect b="b" l="l" r="r" t="t"/>
              <a:pathLst>
                <a:path extrusionOk="0" h="14957" w="555">
                  <a:moveTo>
                    <a:pt x="1" y="1"/>
                  </a:moveTo>
                  <a:lnTo>
                    <a:pt x="1" y="14957"/>
                  </a:lnTo>
                  <a:lnTo>
                    <a:pt x="554" y="14957"/>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6"/>
            <p:cNvSpPr/>
            <p:nvPr/>
          </p:nvSpPr>
          <p:spPr>
            <a:xfrm>
              <a:off x="18519414" y="4886844"/>
              <a:ext cx="34548" cy="766703"/>
            </a:xfrm>
            <a:custGeom>
              <a:rect b="b" l="l" r="r" t="t"/>
              <a:pathLst>
                <a:path extrusionOk="0" h="12006" w="541">
                  <a:moveTo>
                    <a:pt x="0" y="1"/>
                  </a:moveTo>
                  <a:lnTo>
                    <a:pt x="0" y="12005"/>
                  </a:lnTo>
                  <a:lnTo>
                    <a:pt x="541" y="12005"/>
                  </a:lnTo>
                  <a:lnTo>
                    <a:pt x="541"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6"/>
            <p:cNvSpPr/>
            <p:nvPr/>
          </p:nvSpPr>
          <p:spPr>
            <a:xfrm>
              <a:off x="18886285" y="4953321"/>
              <a:ext cx="35442" cy="705270"/>
            </a:xfrm>
            <a:custGeom>
              <a:rect b="b" l="l" r="r" t="t"/>
              <a:pathLst>
                <a:path extrusionOk="0" h="11044" w="555">
                  <a:moveTo>
                    <a:pt x="1" y="1"/>
                  </a:moveTo>
                  <a:lnTo>
                    <a:pt x="1" y="11043"/>
                  </a:lnTo>
                  <a:lnTo>
                    <a:pt x="554" y="11043"/>
                  </a:lnTo>
                  <a:lnTo>
                    <a:pt x="554"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6"/>
            <p:cNvSpPr/>
            <p:nvPr/>
          </p:nvSpPr>
          <p:spPr>
            <a:xfrm>
              <a:off x="19228763" y="4918007"/>
              <a:ext cx="35442" cy="705206"/>
            </a:xfrm>
            <a:custGeom>
              <a:rect b="b" l="l" r="r" t="t"/>
              <a:pathLst>
                <a:path extrusionOk="0" h="11043" w="555">
                  <a:moveTo>
                    <a:pt x="1" y="0"/>
                  </a:moveTo>
                  <a:lnTo>
                    <a:pt x="1" y="11043"/>
                  </a:lnTo>
                  <a:lnTo>
                    <a:pt x="554" y="11043"/>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6"/>
            <p:cNvSpPr/>
            <p:nvPr/>
          </p:nvSpPr>
          <p:spPr>
            <a:xfrm>
              <a:off x="11541765" y="3483545"/>
              <a:ext cx="7842838" cy="1743378"/>
            </a:xfrm>
            <a:custGeom>
              <a:rect b="b" l="l" r="r" t="t"/>
              <a:pathLst>
                <a:path extrusionOk="0" h="27300" w="122813">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6"/>
            <p:cNvSpPr/>
            <p:nvPr/>
          </p:nvSpPr>
          <p:spPr>
            <a:xfrm>
              <a:off x="11537550" y="2538625"/>
              <a:ext cx="7839454" cy="2557848"/>
            </a:xfrm>
            <a:custGeom>
              <a:rect b="b" l="l" r="r" t="t"/>
              <a:pathLst>
                <a:path extrusionOk="0" h="40054" w="12276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26"/>
            <p:cNvSpPr/>
            <p:nvPr/>
          </p:nvSpPr>
          <p:spPr>
            <a:xfrm>
              <a:off x="13674920" y="2847957"/>
              <a:ext cx="281112" cy="504111"/>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26"/>
            <p:cNvSpPr/>
            <p:nvPr/>
          </p:nvSpPr>
          <p:spPr>
            <a:xfrm>
              <a:off x="13803661" y="2847957"/>
              <a:ext cx="159969" cy="504111"/>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26"/>
            <p:cNvSpPr/>
            <p:nvPr/>
          </p:nvSpPr>
          <p:spPr>
            <a:xfrm>
              <a:off x="13828055" y="2827778"/>
              <a:ext cx="83401" cy="121206"/>
            </a:xfrm>
            <a:custGeom>
              <a:rect b="b" l="l" r="r" t="t"/>
              <a:pathLst>
                <a:path extrusionOk="0" h="1898" w="1306">
                  <a:moveTo>
                    <a:pt x="1002" y="0"/>
                  </a:moveTo>
                  <a:lnTo>
                    <a:pt x="1" y="316"/>
                  </a:lnTo>
                  <a:lnTo>
                    <a:pt x="515" y="1898"/>
                  </a:lnTo>
                  <a:lnTo>
                    <a:pt x="1305" y="949"/>
                  </a:lnTo>
                  <a:lnTo>
                    <a:pt x="1002"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p26"/>
            <p:cNvSpPr/>
            <p:nvPr/>
          </p:nvSpPr>
          <p:spPr>
            <a:xfrm>
              <a:off x="13886167" y="3004475"/>
              <a:ext cx="83337" cy="121206"/>
            </a:xfrm>
            <a:custGeom>
              <a:rect b="b" l="l" r="r" t="t"/>
              <a:pathLst>
                <a:path extrusionOk="0" h="1898" w="1305">
                  <a:moveTo>
                    <a:pt x="988" y="0"/>
                  </a:moveTo>
                  <a:lnTo>
                    <a:pt x="0" y="317"/>
                  </a:lnTo>
                  <a:lnTo>
                    <a:pt x="514" y="1898"/>
                  </a:lnTo>
                  <a:lnTo>
                    <a:pt x="1305" y="949"/>
                  </a:lnTo>
                  <a:lnTo>
                    <a:pt x="988"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6"/>
            <p:cNvSpPr/>
            <p:nvPr/>
          </p:nvSpPr>
          <p:spPr>
            <a:xfrm>
              <a:off x="13654741" y="2922864"/>
              <a:ext cx="80017" cy="70693"/>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26"/>
            <p:cNvSpPr/>
            <p:nvPr/>
          </p:nvSpPr>
          <p:spPr>
            <a:xfrm>
              <a:off x="13685840" y="3017503"/>
              <a:ext cx="80017" cy="71140"/>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 name="Google Shape;46;p26"/>
            <p:cNvSpPr/>
            <p:nvPr/>
          </p:nvSpPr>
          <p:spPr>
            <a:xfrm>
              <a:off x="13735523" y="3169423"/>
              <a:ext cx="80017" cy="71140"/>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26"/>
            <p:cNvSpPr/>
            <p:nvPr/>
          </p:nvSpPr>
          <p:spPr>
            <a:xfrm>
              <a:off x="13764132" y="3256590"/>
              <a:ext cx="80017" cy="71076"/>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26"/>
            <p:cNvSpPr/>
            <p:nvPr/>
          </p:nvSpPr>
          <p:spPr>
            <a:xfrm>
              <a:off x="13877737" y="3212336"/>
              <a:ext cx="65712" cy="89659"/>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26"/>
            <p:cNvSpPr/>
            <p:nvPr/>
          </p:nvSpPr>
          <p:spPr>
            <a:xfrm>
              <a:off x="13815475" y="3367960"/>
              <a:ext cx="261762" cy="503281"/>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6"/>
            <p:cNvSpPr/>
            <p:nvPr/>
          </p:nvSpPr>
          <p:spPr>
            <a:xfrm>
              <a:off x="13931571" y="3367960"/>
              <a:ext cx="152370" cy="503281"/>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 name="Google Shape;51;p26"/>
            <p:cNvSpPr/>
            <p:nvPr/>
          </p:nvSpPr>
          <p:spPr>
            <a:xfrm>
              <a:off x="13970270" y="3351165"/>
              <a:ext cx="81677" cy="119546"/>
            </a:xfrm>
            <a:custGeom>
              <a:rect b="b" l="l" r="r" t="t"/>
              <a:pathLst>
                <a:path extrusionOk="0" h="1872" w="1279">
                  <a:moveTo>
                    <a:pt x="1015" y="0"/>
                  </a:moveTo>
                  <a:lnTo>
                    <a:pt x="1" y="264"/>
                  </a:lnTo>
                  <a:lnTo>
                    <a:pt x="436" y="1871"/>
                  </a:lnTo>
                  <a:lnTo>
                    <a:pt x="1279" y="962"/>
                  </a:lnTo>
                  <a:lnTo>
                    <a:pt x="1015"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 name="Google Shape;52;p26"/>
            <p:cNvSpPr/>
            <p:nvPr/>
          </p:nvSpPr>
          <p:spPr>
            <a:xfrm>
              <a:off x="14018228" y="3530417"/>
              <a:ext cx="81741" cy="119546"/>
            </a:xfrm>
            <a:custGeom>
              <a:rect b="b" l="l" r="r" t="t"/>
              <a:pathLst>
                <a:path extrusionOk="0" h="1872" w="1280">
                  <a:moveTo>
                    <a:pt x="1016" y="0"/>
                  </a:moveTo>
                  <a:lnTo>
                    <a:pt x="1" y="264"/>
                  </a:lnTo>
                  <a:lnTo>
                    <a:pt x="436" y="1871"/>
                  </a:lnTo>
                  <a:lnTo>
                    <a:pt x="1279" y="975"/>
                  </a:lnTo>
                  <a:lnTo>
                    <a:pt x="1016"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6"/>
            <p:cNvSpPr/>
            <p:nvPr/>
          </p:nvSpPr>
          <p:spPr>
            <a:xfrm>
              <a:off x="13791911" y="3434948"/>
              <a:ext cx="79123" cy="71459"/>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 name="Google Shape;54;p26"/>
            <p:cNvSpPr/>
            <p:nvPr/>
          </p:nvSpPr>
          <p:spPr>
            <a:xfrm>
              <a:off x="13817965" y="3531694"/>
              <a:ext cx="78356" cy="70693"/>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26"/>
            <p:cNvSpPr/>
            <p:nvPr/>
          </p:nvSpPr>
          <p:spPr>
            <a:xfrm>
              <a:off x="13859218" y="3685722"/>
              <a:ext cx="79186" cy="71459"/>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26"/>
            <p:cNvSpPr/>
            <p:nvPr/>
          </p:nvSpPr>
          <p:spPr>
            <a:xfrm>
              <a:off x="13882782" y="3774869"/>
              <a:ext cx="79123" cy="70693"/>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26"/>
            <p:cNvSpPr/>
            <p:nvPr/>
          </p:nvSpPr>
          <p:spPr>
            <a:xfrm>
              <a:off x="13995558" y="3737384"/>
              <a:ext cx="68202" cy="8672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26"/>
            <p:cNvSpPr/>
            <p:nvPr/>
          </p:nvSpPr>
          <p:spPr>
            <a:xfrm>
              <a:off x="13322353" y="2421316"/>
              <a:ext cx="421668" cy="435972"/>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6"/>
            <p:cNvSpPr/>
            <p:nvPr/>
          </p:nvSpPr>
          <p:spPr>
            <a:xfrm>
              <a:off x="13410671" y="2421316"/>
              <a:ext cx="349314" cy="435972"/>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6"/>
            <p:cNvSpPr/>
            <p:nvPr/>
          </p:nvSpPr>
          <p:spPr>
            <a:xfrm>
              <a:off x="13428360" y="2370804"/>
              <a:ext cx="91767" cy="120440"/>
            </a:xfrm>
            <a:custGeom>
              <a:rect b="b" l="l" r="r" t="t"/>
              <a:pathLst>
                <a:path extrusionOk="0" h="1886" w="1437">
                  <a:moveTo>
                    <a:pt x="686" y="1"/>
                  </a:moveTo>
                  <a:lnTo>
                    <a:pt x="1" y="791"/>
                  </a:lnTo>
                  <a:lnTo>
                    <a:pt x="1239" y="1885"/>
                  </a:lnTo>
                  <a:lnTo>
                    <a:pt x="1437" y="673"/>
                  </a:lnTo>
                  <a:lnTo>
                    <a:pt x="686"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26"/>
            <p:cNvSpPr/>
            <p:nvPr/>
          </p:nvSpPr>
          <p:spPr>
            <a:xfrm>
              <a:off x="13568084" y="2493668"/>
              <a:ext cx="91767" cy="119546"/>
            </a:xfrm>
            <a:custGeom>
              <a:rect b="b" l="l" r="r" t="t"/>
              <a:pathLst>
                <a:path extrusionOk="0" h="1872" w="1437">
                  <a:moveTo>
                    <a:pt x="685" y="1"/>
                  </a:moveTo>
                  <a:lnTo>
                    <a:pt x="0" y="791"/>
                  </a:lnTo>
                  <a:lnTo>
                    <a:pt x="1239" y="1872"/>
                  </a:lnTo>
                  <a:lnTo>
                    <a:pt x="1436" y="660"/>
                  </a:lnTo>
                  <a:lnTo>
                    <a:pt x="685"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6"/>
            <p:cNvSpPr/>
            <p:nvPr/>
          </p:nvSpPr>
          <p:spPr>
            <a:xfrm>
              <a:off x="13329889" y="2548267"/>
              <a:ext cx="79186" cy="70948"/>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26"/>
            <p:cNvSpPr/>
            <p:nvPr/>
          </p:nvSpPr>
          <p:spPr>
            <a:xfrm>
              <a:off x="13404796" y="2614170"/>
              <a:ext cx="79186" cy="70948"/>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26"/>
            <p:cNvSpPr/>
            <p:nvPr/>
          </p:nvSpPr>
          <p:spPr>
            <a:xfrm>
              <a:off x="13525106" y="2719665"/>
              <a:ext cx="79186" cy="71012"/>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6"/>
            <p:cNvSpPr/>
            <p:nvPr/>
          </p:nvSpPr>
          <p:spPr>
            <a:xfrm>
              <a:off x="13594138" y="2779884"/>
              <a:ext cx="79186" cy="71012"/>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26"/>
            <p:cNvSpPr/>
            <p:nvPr/>
          </p:nvSpPr>
          <p:spPr>
            <a:xfrm>
              <a:off x="13699315" y="2682946"/>
              <a:ext cx="31994" cy="102048"/>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6"/>
            <p:cNvSpPr/>
            <p:nvPr/>
          </p:nvSpPr>
          <p:spPr>
            <a:xfrm>
              <a:off x="12830062" y="2357393"/>
              <a:ext cx="477226" cy="16073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26"/>
            <p:cNvSpPr/>
            <p:nvPr/>
          </p:nvSpPr>
          <p:spPr>
            <a:xfrm>
              <a:off x="12830062" y="2357393"/>
              <a:ext cx="477226" cy="16073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26"/>
            <p:cNvSpPr/>
            <p:nvPr/>
          </p:nvSpPr>
          <p:spPr>
            <a:xfrm>
              <a:off x="12830062" y="2290022"/>
              <a:ext cx="105241" cy="67436"/>
            </a:xfrm>
            <a:custGeom>
              <a:rect b="b" l="l" r="r" t="t"/>
              <a:pathLst>
                <a:path extrusionOk="0" h="1056" w="1648">
                  <a:moveTo>
                    <a:pt x="0" y="1"/>
                  </a:moveTo>
                  <a:lnTo>
                    <a:pt x="0" y="1055"/>
                  </a:lnTo>
                  <a:lnTo>
                    <a:pt x="1648" y="1055"/>
                  </a:lnTo>
                  <a:lnTo>
                    <a:pt x="1002"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6"/>
            <p:cNvSpPr/>
            <p:nvPr/>
          </p:nvSpPr>
          <p:spPr>
            <a:xfrm>
              <a:off x="13016020" y="2290022"/>
              <a:ext cx="105241" cy="67436"/>
            </a:xfrm>
            <a:custGeom>
              <a:rect b="b" l="l" r="r" t="t"/>
              <a:pathLst>
                <a:path extrusionOk="0" h="1056" w="1648">
                  <a:moveTo>
                    <a:pt x="1" y="1"/>
                  </a:moveTo>
                  <a:lnTo>
                    <a:pt x="1" y="1055"/>
                  </a:lnTo>
                  <a:lnTo>
                    <a:pt x="1648" y="1055"/>
                  </a:lnTo>
                  <a:lnTo>
                    <a:pt x="1002" y="1"/>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6"/>
            <p:cNvSpPr/>
            <p:nvPr/>
          </p:nvSpPr>
          <p:spPr>
            <a:xfrm>
              <a:off x="12857011" y="2482748"/>
              <a:ext cx="71587" cy="7075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6"/>
            <p:cNvSpPr/>
            <p:nvPr/>
          </p:nvSpPr>
          <p:spPr>
            <a:xfrm>
              <a:off x="12957142" y="2482748"/>
              <a:ext cx="70757" cy="7075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6"/>
            <p:cNvSpPr/>
            <p:nvPr/>
          </p:nvSpPr>
          <p:spPr>
            <a:xfrm>
              <a:off x="13116982" y="2482748"/>
              <a:ext cx="70757" cy="7075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6"/>
            <p:cNvSpPr/>
            <p:nvPr/>
          </p:nvSpPr>
          <p:spPr>
            <a:xfrm>
              <a:off x="13208747" y="2482748"/>
              <a:ext cx="70757" cy="7075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26"/>
            <p:cNvSpPr/>
            <p:nvPr/>
          </p:nvSpPr>
          <p:spPr>
            <a:xfrm>
              <a:off x="13207023" y="2371889"/>
              <a:ext cx="75802" cy="7727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6"/>
            <p:cNvSpPr/>
            <p:nvPr/>
          </p:nvSpPr>
          <p:spPr>
            <a:xfrm>
              <a:off x="12291537" y="4607461"/>
              <a:ext cx="47129" cy="50577"/>
            </a:xfrm>
            <a:custGeom>
              <a:rect b="b" l="l" r="r" t="t"/>
              <a:pathLst>
                <a:path extrusionOk="0" h="792" w="738">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26"/>
            <p:cNvSpPr/>
            <p:nvPr/>
          </p:nvSpPr>
          <p:spPr>
            <a:xfrm>
              <a:off x="12649149" y="4393726"/>
              <a:ext cx="50577" cy="50577"/>
            </a:xfrm>
            <a:custGeom>
              <a:rect b="b" l="l" r="r" t="t"/>
              <a:pathLst>
                <a:path extrusionOk="0" h="792" w="792">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26"/>
            <p:cNvSpPr/>
            <p:nvPr/>
          </p:nvSpPr>
          <p:spPr>
            <a:xfrm>
              <a:off x="13014360" y="4115237"/>
              <a:ext cx="47193" cy="50513"/>
            </a:xfrm>
            <a:custGeom>
              <a:rect b="b" l="l" r="r" t="t"/>
              <a:pathLst>
                <a:path extrusionOk="0" h="791" w="739">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26"/>
            <p:cNvSpPr/>
            <p:nvPr/>
          </p:nvSpPr>
          <p:spPr>
            <a:xfrm>
              <a:off x="13369481" y="3787896"/>
              <a:ext cx="60603" cy="47193"/>
            </a:xfrm>
            <a:custGeom>
              <a:rect b="b" l="l" r="r" t="t"/>
              <a:pathLst>
                <a:path extrusionOk="0" h="739" w="949">
                  <a:moveTo>
                    <a:pt x="475" y="0"/>
                  </a:moveTo>
                  <a:cubicBezTo>
                    <a:pt x="0" y="0"/>
                    <a:pt x="0" y="738"/>
                    <a:pt x="475" y="738"/>
                  </a:cubicBezTo>
                  <a:cubicBezTo>
                    <a:pt x="949" y="738"/>
                    <a:pt x="949"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6"/>
            <p:cNvSpPr/>
            <p:nvPr/>
          </p:nvSpPr>
          <p:spPr>
            <a:xfrm>
              <a:off x="14110824" y="3545552"/>
              <a:ext cx="47193" cy="52237"/>
            </a:xfrm>
            <a:custGeom>
              <a:rect b="b" l="l" r="r" t="t"/>
              <a:pathLst>
                <a:path extrusionOk="0" h="818" w="739">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6"/>
            <p:cNvSpPr/>
            <p:nvPr/>
          </p:nvSpPr>
          <p:spPr>
            <a:xfrm>
              <a:off x="14475205" y="3648173"/>
              <a:ext cx="47193" cy="52237"/>
            </a:xfrm>
            <a:custGeom>
              <a:rect b="b" l="l" r="r" t="t"/>
              <a:pathLst>
                <a:path extrusionOk="0" h="818" w="739">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6"/>
            <p:cNvSpPr/>
            <p:nvPr/>
          </p:nvSpPr>
          <p:spPr>
            <a:xfrm>
              <a:off x="15202243" y="4152275"/>
              <a:ext cx="52237" cy="46618"/>
            </a:xfrm>
            <a:custGeom>
              <a:rect b="b" l="l" r="r" t="t"/>
              <a:pathLst>
                <a:path extrusionOk="0" h="730" w="818">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6"/>
            <p:cNvSpPr/>
            <p:nvPr/>
          </p:nvSpPr>
          <p:spPr>
            <a:xfrm>
              <a:off x="15580035" y="4464417"/>
              <a:ext cx="47193" cy="51407"/>
            </a:xfrm>
            <a:custGeom>
              <a:rect b="b" l="l" r="r" t="t"/>
              <a:pathLst>
                <a:path extrusionOk="0" h="805" w="739">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6"/>
            <p:cNvSpPr/>
            <p:nvPr/>
          </p:nvSpPr>
          <p:spPr>
            <a:xfrm>
              <a:off x="16605870" y="4997065"/>
              <a:ext cx="60603" cy="47193"/>
            </a:xfrm>
            <a:custGeom>
              <a:rect b="b" l="l" r="r" t="t"/>
              <a:pathLst>
                <a:path extrusionOk="0" h="739" w="949">
                  <a:moveTo>
                    <a:pt x="474" y="1"/>
                  </a:moveTo>
                  <a:cubicBezTo>
                    <a:pt x="0" y="1"/>
                    <a:pt x="0" y="739"/>
                    <a:pt x="474" y="739"/>
                  </a:cubicBezTo>
                  <a:cubicBezTo>
                    <a:pt x="949" y="739"/>
                    <a:pt x="949" y="1"/>
                    <a:pt x="474"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26"/>
            <p:cNvSpPr/>
            <p:nvPr/>
          </p:nvSpPr>
          <p:spPr>
            <a:xfrm>
              <a:off x="16993751" y="4990359"/>
              <a:ext cx="60667" cy="47193"/>
            </a:xfrm>
            <a:custGeom>
              <a:rect b="b" l="l" r="r" t="t"/>
              <a:pathLst>
                <a:path extrusionOk="0" h="739" w="950">
                  <a:moveTo>
                    <a:pt x="475" y="1"/>
                  </a:moveTo>
                  <a:cubicBezTo>
                    <a:pt x="1" y="1"/>
                    <a:pt x="1" y="738"/>
                    <a:pt x="475" y="738"/>
                  </a:cubicBezTo>
                  <a:cubicBezTo>
                    <a:pt x="950" y="738"/>
                    <a:pt x="950"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26"/>
            <p:cNvSpPr/>
            <p:nvPr/>
          </p:nvSpPr>
          <p:spPr>
            <a:xfrm>
              <a:off x="17252956" y="4881799"/>
              <a:ext cx="60667" cy="47193"/>
            </a:xfrm>
            <a:custGeom>
              <a:rect b="b" l="l" r="r" t="t"/>
              <a:pathLst>
                <a:path extrusionOk="0" h="739" w="950">
                  <a:moveTo>
                    <a:pt x="475" y="1"/>
                  </a:moveTo>
                  <a:cubicBezTo>
                    <a:pt x="0" y="1"/>
                    <a:pt x="0" y="739"/>
                    <a:pt x="475" y="739"/>
                  </a:cubicBezTo>
                  <a:cubicBezTo>
                    <a:pt x="949" y="739"/>
                    <a:pt x="949"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26"/>
            <p:cNvSpPr/>
            <p:nvPr/>
          </p:nvSpPr>
          <p:spPr>
            <a:xfrm>
              <a:off x="17790652" y="5071971"/>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6"/>
            <p:cNvSpPr/>
            <p:nvPr/>
          </p:nvSpPr>
          <p:spPr>
            <a:xfrm>
              <a:off x="18144943" y="5113224"/>
              <a:ext cx="47193" cy="53898"/>
            </a:xfrm>
            <a:custGeom>
              <a:rect b="b" l="l" r="r" t="t"/>
              <a:pathLst>
                <a:path extrusionOk="0" h="844" w="739">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6"/>
            <p:cNvSpPr/>
            <p:nvPr/>
          </p:nvSpPr>
          <p:spPr>
            <a:xfrm>
              <a:off x="18526119" y="5113224"/>
              <a:ext cx="60667" cy="47193"/>
            </a:xfrm>
            <a:custGeom>
              <a:rect b="b" l="l" r="r" t="t"/>
              <a:pathLst>
                <a:path extrusionOk="0" h="739" w="950">
                  <a:moveTo>
                    <a:pt x="475" y="0"/>
                  </a:moveTo>
                  <a:cubicBezTo>
                    <a:pt x="1" y="0"/>
                    <a:pt x="1" y="738"/>
                    <a:pt x="475" y="738"/>
                  </a:cubicBezTo>
                  <a:cubicBezTo>
                    <a:pt x="949" y="738"/>
                    <a:pt x="949"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 name="Google Shape;90;p26"/>
            <p:cNvSpPr/>
            <p:nvPr/>
          </p:nvSpPr>
          <p:spPr>
            <a:xfrm>
              <a:off x="17239482" y="4043715"/>
              <a:ext cx="59837" cy="47193"/>
            </a:xfrm>
            <a:custGeom>
              <a:rect b="b" l="l" r="r" t="t"/>
              <a:pathLst>
                <a:path extrusionOk="0" h="739" w="937">
                  <a:moveTo>
                    <a:pt x="475" y="0"/>
                  </a:moveTo>
                  <a:cubicBezTo>
                    <a:pt x="1" y="0"/>
                    <a:pt x="1" y="738"/>
                    <a:pt x="475" y="738"/>
                  </a:cubicBezTo>
                  <a:cubicBezTo>
                    <a:pt x="936" y="738"/>
                    <a:pt x="936"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26"/>
            <p:cNvSpPr/>
            <p:nvPr/>
          </p:nvSpPr>
          <p:spPr>
            <a:xfrm>
              <a:off x="16885191" y="4391235"/>
              <a:ext cx="47193" cy="53898"/>
            </a:xfrm>
            <a:custGeom>
              <a:rect b="b" l="l" r="r" t="t"/>
              <a:pathLst>
                <a:path extrusionOk="0" h="844" w="739">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26"/>
            <p:cNvSpPr/>
            <p:nvPr/>
          </p:nvSpPr>
          <p:spPr>
            <a:xfrm>
              <a:off x="17572700" y="4404709"/>
              <a:ext cx="47193" cy="51343"/>
            </a:xfrm>
            <a:custGeom>
              <a:rect b="b" l="l" r="r" t="t"/>
              <a:pathLst>
                <a:path extrusionOk="0" h="804" w="739">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6"/>
            <p:cNvSpPr/>
            <p:nvPr/>
          </p:nvSpPr>
          <p:spPr>
            <a:xfrm>
              <a:off x="12242684" y="3245990"/>
              <a:ext cx="53962" cy="47193"/>
            </a:xfrm>
            <a:custGeom>
              <a:rect b="b" l="l" r="r" t="t"/>
              <a:pathLst>
                <a:path extrusionOk="0" h="739" w="845">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26"/>
            <p:cNvSpPr/>
            <p:nvPr/>
          </p:nvSpPr>
          <p:spPr>
            <a:xfrm>
              <a:off x="12634844" y="2718388"/>
              <a:ext cx="47193" cy="53898"/>
            </a:xfrm>
            <a:custGeom>
              <a:rect b="b" l="l" r="r" t="t"/>
              <a:pathLst>
                <a:path extrusionOk="0" h="844" w="739">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26"/>
            <p:cNvSpPr/>
            <p:nvPr/>
          </p:nvSpPr>
          <p:spPr>
            <a:xfrm>
              <a:off x="13020235" y="2582879"/>
              <a:ext cx="47193" cy="53898"/>
            </a:xfrm>
            <a:custGeom>
              <a:rect b="b" l="l" r="r" t="t"/>
              <a:pathLst>
                <a:path extrusionOk="0" h="844" w="739">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6"/>
            <p:cNvSpPr/>
            <p:nvPr/>
          </p:nvSpPr>
          <p:spPr>
            <a:xfrm>
              <a:off x="13392151" y="2718388"/>
              <a:ext cx="53962" cy="47129"/>
            </a:xfrm>
            <a:custGeom>
              <a:rect b="b" l="l" r="r" t="t"/>
              <a:pathLst>
                <a:path extrusionOk="0" h="738" w="845">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6"/>
            <p:cNvSpPr/>
            <p:nvPr/>
          </p:nvSpPr>
          <p:spPr>
            <a:xfrm>
              <a:off x="13750657" y="3773592"/>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26"/>
            <p:cNvSpPr/>
            <p:nvPr/>
          </p:nvSpPr>
          <p:spPr>
            <a:xfrm>
              <a:off x="13669875" y="3306528"/>
              <a:ext cx="59837" cy="47193"/>
            </a:xfrm>
            <a:custGeom>
              <a:rect b="b" l="l" r="r" t="t"/>
              <a:pathLst>
                <a:path extrusionOk="0" h="739" w="937">
                  <a:moveTo>
                    <a:pt x="462" y="1"/>
                  </a:moveTo>
                  <a:cubicBezTo>
                    <a:pt x="0" y="1"/>
                    <a:pt x="0" y="739"/>
                    <a:pt x="462" y="739"/>
                  </a:cubicBezTo>
                  <a:cubicBezTo>
                    <a:pt x="936" y="739"/>
                    <a:pt x="936" y="1"/>
                    <a:pt x="462"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6"/>
            <p:cNvSpPr/>
            <p:nvPr/>
          </p:nvSpPr>
          <p:spPr>
            <a:xfrm>
              <a:off x="12019688" y="3691980"/>
              <a:ext cx="59837" cy="47129"/>
            </a:xfrm>
            <a:custGeom>
              <a:rect b="b" l="l" r="r" t="t"/>
              <a:pathLst>
                <a:path extrusionOk="0" h="738" w="937">
                  <a:moveTo>
                    <a:pt x="475" y="0"/>
                  </a:moveTo>
                  <a:cubicBezTo>
                    <a:pt x="1" y="0"/>
                    <a:pt x="1" y="738"/>
                    <a:pt x="475" y="738"/>
                  </a:cubicBezTo>
                  <a:cubicBezTo>
                    <a:pt x="936" y="738"/>
                    <a:pt x="936"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6"/>
            <p:cNvSpPr/>
            <p:nvPr/>
          </p:nvSpPr>
          <p:spPr>
            <a:xfrm>
              <a:off x="14048561" y="4436639"/>
              <a:ext cx="60603" cy="46362"/>
            </a:xfrm>
            <a:custGeom>
              <a:rect b="b" l="l" r="r" t="t"/>
              <a:pathLst>
                <a:path extrusionOk="0" h="726" w="949">
                  <a:moveTo>
                    <a:pt x="475" y="1"/>
                  </a:moveTo>
                  <a:cubicBezTo>
                    <a:pt x="0" y="1"/>
                    <a:pt x="0" y="726"/>
                    <a:pt x="475" y="726"/>
                  </a:cubicBezTo>
                  <a:cubicBezTo>
                    <a:pt x="936" y="726"/>
                    <a:pt x="949"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6"/>
            <p:cNvSpPr/>
            <p:nvPr/>
          </p:nvSpPr>
          <p:spPr>
            <a:xfrm>
              <a:off x="14447426" y="4794313"/>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26"/>
            <p:cNvSpPr/>
            <p:nvPr/>
          </p:nvSpPr>
          <p:spPr>
            <a:xfrm>
              <a:off x="14913599" y="4929757"/>
              <a:ext cx="47193" cy="51407"/>
            </a:xfrm>
            <a:custGeom>
              <a:rect b="b" l="l" r="r" t="t"/>
              <a:pathLst>
                <a:path extrusionOk="0" h="805" w="739">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26"/>
            <p:cNvSpPr/>
            <p:nvPr/>
          </p:nvSpPr>
          <p:spPr>
            <a:xfrm>
              <a:off x="15360422" y="4882629"/>
              <a:ext cx="53962" cy="53962"/>
            </a:xfrm>
            <a:custGeom>
              <a:rect b="b" l="l" r="r" t="t"/>
              <a:pathLst>
                <a:path extrusionOk="0" h="845" w="845">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26"/>
            <p:cNvSpPr/>
            <p:nvPr/>
          </p:nvSpPr>
          <p:spPr>
            <a:xfrm>
              <a:off x="15893967" y="4997575"/>
              <a:ext cx="48023" cy="50896"/>
            </a:xfrm>
            <a:custGeom>
              <a:rect b="b" l="l" r="r" t="t"/>
              <a:pathLst>
                <a:path extrusionOk="0" h="797" w="752">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26"/>
            <p:cNvSpPr/>
            <p:nvPr/>
          </p:nvSpPr>
          <p:spPr>
            <a:xfrm>
              <a:off x="16270098" y="4855745"/>
              <a:ext cx="49683" cy="53068"/>
            </a:xfrm>
            <a:custGeom>
              <a:rect b="b" l="l" r="r" t="t"/>
              <a:pathLst>
                <a:path extrusionOk="0" h="831" w="778">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26"/>
            <p:cNvSpPr/>
            <p:nvPr/>
          </p:nvSpPr>
          <p:spPr>
            <a:xfrm>
              <a:off x="16509890" y="4429104"/>
              <a:ext cx="47193" cy="53898"/>
            </a:xfrm>
            <a:custGeom>
              <a:rect b="b" l="l" r="r" t="t"/>
              <a:pathLst>
                <a:path extrusionOk="0" h="844" w="739">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26"/>
            <p:cNvSpPr/>
            <p:nvPr/>
          </p:nvSpPr>
          <p:spPr>
            <a:xfrm>
              <a:off x="16685758" y="4010061"/>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26"/>
            <p:cNvSpPr/>
            <p:nvPr/>
          </p:nvSpPr>
          <p:spPr>
            <a:xfrm>
              <a:off x="16861627" y="3523329"/>
              <a:ext cx="53962" cy="47001"/>
            </a:xfrm>
            <a:custGeom>
              <a:rect b="b" l="l" r="r" t="t"/>
              <a:pathLst>
                <a:path extrusionOk="0" h="736" w="845">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26"/>
            <p:cNvSpPr/>
            <p:nvPr/>
          </p:nvSpPr>
          <p:spPr>
            <a:xfrm>
              <a:off x="17104867" y="3205567"/>
              <a:ext cx="53898" cy="53898"/>
            </a:xfrm>
            <a:custGeom>
              <a:rect b="b" l="l" r="r" t="t"/>
              <a:pathLst>
                <a:path extrusionOk="0" h="844" w="844">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26"/>
            <p:cNvSpPr/>
            <p:nvPr/>
          </p:nvSpPr>
          <p:spPr>
            <a:xfrm>
              <a:off x="17476783" y="3421857"/>
              <a:ext cx="47193" cy="53898"/>
            </a:xfrm>
            <a:custGeom>
              <a:rect b="b" l="l" r="r" t="t"/>
              <a:pathLst>
                <a:path extrusionOk="0" h="844" w="739">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26"/>
            <p:cNvSpPr/>
            <p:nvPr/>
          </p:nvSpPr>
          <p:spPr>
            <a:xfrm>
              <a:off x="17641732" y="3915806"/>
              <a:ext cx="51407" cy="46682"/>
            </a:xfrm>
            <a:custGeom>
              <a:rect b="b" l="l" r="r" t="t"/>
              <a:pathLst>
                <a:path extrusionOk="0" h="731" w="805">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26"/>
            <p:cNvSpPr/>
            <p:nvPr/>
          </p:nvSpPr>
          <p:spPr>
            <a:xfrm>
              <a:off x="17808341" y="4328143"/>
              <a:ext cx="47193" cy="53898"/>
            </a:xfrm>
            <a:custGeom>
              <a:rect b="b" l="l" r="r" t="t"/>
              <a:pathLst>
                <a:path extrusionOk="0" h="844" w="739">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26"/>
            <p:cNvSpPr/>
            <p:nvPr/>
          </p:nvSpPr>
          <p:spPr>
            <a:xfrm>
              <a:off x="18133129" y="4753890"/>
              <a:ext cx="47193" cy="53962"/>
            </a:xfrm>
            <a:custGeom>
              <a:rect b="b" l="l" r="r" t="t"/>
              <a:pathLst>
                <a:path extrusionOk="0" h="845" w="739">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26"/>
            <p:cNvSpPr/>
            <p:nvPr/>
          </p:nvSpPr>
          <p:spPr>
            <a:xfrm>
              <a:off x="18519414" y="4904725"/>
              <a:ext cx="55558" cy="56261"/>
            </a:xfrm>
            <a:custGeom>
              <a:rect b="b" l="l" r="r" t="t"/>
              <a:pathLst>
                <a:path extrusionOk="0" h="881" w="87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26"/>
            <p:cNvSpPr/>
            <p:nvPr/>
          </p:nvSpPr>
          <p:spPr>
            <a:xfrm>
              <a:off x="19228763" y="4976885"/>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26"/>
            <p:cNvSpPr/>
            <p:nvPr/>
          </p:nvSpPr>
          <p:spPr>
            <a:xfrm>
              <a:off x="15427730" y="3293118"/>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26"/>
            <p:cNvSpPr/>
            <p:nvPr/>
          </p:nvSpPr>
          <p:spPr>
            <a:xfrm>
              <a:off x="14724256" y="4064405"/>
              <a:ext cx="47193" cy="53387"/>
            </a:xfrm>
            <a:custGeom>
              <a:rect b="b" l="l" r="r" t="t"/>
              <a:pathLst>
                <a:path extrusionOk="0" h="836" w="739">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26"/>
            <p:cNvSpPr/>
            <p:nvPr/>
          </p:nvSpPr>
          <p:spPr>
            <a:xfrm>
              <a:off x="16117794" y="4024366"/>
              <a:ext cx="53068" cy="49683"/>
            </a:xfrm>
            <a:custGeom>
              <a:rect b="b" l="l" r="r" t="t"/>
              <a:pathLst>
                <a:path extrusionOk="0" h="778" w="831">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26"/>
            <p:cNvSpPr/>
            <p:nvPr/>
          </p:nvSpPr>
          <p:spPr>
            <a:xfrm>
              <a:off x="15908271" y="4591497"/>
              <a:ext cx="47193" cy="53898"/>
            </a:xfrm>
            <a:custGeom>
              <a:rect b="b" l="l" r="r" t="t"/>
              <a:pathLst>
                <a:path extrusionOk="0" h="844" w="739">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26"/>
            <p:cNvSpPr/>
            <p:nvPr/>
          </p:nvSpPr>
          <p:spPr>
            <a:xfrm>
              <a:off x="14900125" y="4571317"/>
              <a:ext cx="53962" cy="47193"/>
            </a:xfrm>
            <a:custGeom>
              <a:rect b="b" l="l" r="r" t="t"/>
              <a:pathLst>
                <a:path extrusionOk="0" h="739" w="845">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26"/>
            <p:cNvSpPr/>
            <p:nvPr/>
          </p:nvSpPr>
          <p:spPr>
            <a:xfrm>
              <a:off x="14893419" y="3557302"/>
              <a:ext cx="47193" cy="53962"/>
            </a:xfrm>
            <a:custGeom>
              <a:rect b="b" l="l" r="r" t="t"/>
              <a:pathLst>
                <a:path extrusionOk="0" h="845" w="739">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26"/>
            <p:cNvSpPr/>
            <p:nvPr/>
          </p:nvSpPr>
          <p:spPr>
            <a:xfrm>
              <a:off x="15908271" y="3537122"/>
              <a:ext cx="60603" cy="46362"/>
            </a:xfrm>
            <a:custGeom>
              <a:rect b="b" l="l" r="r" t="t"/>
              <a:pathLst>
                <a:path extrusionOk="0" h="726" w="949">
                  <a:moveTo>
                    <a:pt x="474" y="0"/>
                  </a:moveTo>
                  <a:cubicBezTo>
                    <a:pt x="0" y="0"/>
                    <a:pt x="0" y="725"/>
                    <a:pt x="474" y="725"/>
                  </a:cubicBezTo>
                  <a:cubicBezTo>
                    <a:pt x="949" y="725"/>
                    <a:pt x="949" y="0"/>
                    <a:pt x="474" y="0"/>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26"/>
            <p:cNvSpPr/>
            <p:nvPr/>
          </p:nvSpPr>
          <p:spPr>
            <a:xfrm>
              <a:off x="14087260" y="5490183"/>
              <a:ext cx="5109" cy="10154"/>
            </a:xfrm>
            <a:custGeom>
              <a:rect b="b" l="l" r="r" t="t"/>
              <a:pathLst>
                <a:path extrusionOk="0" h="159" w="80">
                  <a:moveTo>
                    <a:pt x="79" y="1"/>
                  </a:moveTo>
                  <a:cubicBezTo>
                    <a:pt x="40" y="67"/>
                    <a:pt x="14" y="119"/>
                    <a:pt x="0" y="159"/>
                  </a:cubicBezTo>
                  <a:cubicBezTo>
                    <a:pt x="27" y="106"/>
                    <a:pt x="53" y="53"/>
                    <a:pt x="79" y="1"/>
                  </a:cubicBez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26"/>
            <p:cNvSpPr/>
            <p:nvPr/>
          </p:nvSpPr>
          <p:spPr>
            <a:xfrm>
              <a:off x="11795325" y="4074053"/>
              <a:ext cx="35451" cy="1553439"/>
            </a:xfrm>
            <a:custGeom>
              <a:rect b="b" l="l" r="r" t="t"/>
              <a:pathLst>
                <a:path extrusionOk="0" h="38715" w="555">
                  <a:moveTo>
                    <a:pt x="1" y="0"/>
                  </a:moveTo>
                  <a:lnTo>
                    <a:pt x="1" y="38715"/>
                  </a:lnTo>
                  <a:lnTo>
                    <a:pt x="554" y="38715"/>
                  </a:lnTo>
                  <a:lnTo>
                    <a:pt x="554" y="0"/>
                  </a:lnTo>
                  <a:close/>
                </a:path>
              </a:pathLst>
            </a:custGeom>
            <a:solidFill>
              <a:srgbClr val="7FA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5" name="Google Shape;125;p26"/>
          <p:cNvGrpSpPr/>
          <p:nvPr/>
        </p:nvGrpSpPr>
        <p:grpSpPr>
          <a:xfrm>
            <a:off x="6183956" y="829953"/>
            <a:ext cx="1388347" cy="1780076"/>
            <a:chOff x="9219170" y="5408103"/>
            <a:chExt cx="837211" cy="1042443"/>
          </a:xfrm>
        </p:grpSpPr>
        <p:sp>
          <p:nvSpPr>
            <p:cNvPr id="126" name="Google Shape;126;p26"/>
            <p:cNvSpPr/>
            <p:nvPr/>
          </p:nvSpPr>
          <p:spPr>
            <a:xfrm flipH="1">
              <a:off x="9314067" y="5775934"/>
              <a:ext cx="185324" cy="332337"/>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26"/>
            <p:cNvSpPr/>
            <p:nvPr/>
          </p:nvSpPr>
          <p:spPr>
            <a:xfrm flipH="1">
              <a:off x="9309056" y="5775934"/>
              <a:ext cx="105460" cy="332337"/>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rgbClr val="FEBF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26"/>
            <p:cNvSpPr/>
            <p:nvPr/>
          </p:nvSpPr>
          <p:spPr>
            <a:xfrm flipH="1">
              <a:off x="9343451" y="5762630"/>
              <a:ext cx="54983" cy="79906"/>
            </a:xfrm>
            <a:custGeom>
              <a:rect b="b" l="l" r="r" t="t"/>
              <a:pathLst>
                <a:path extrusionOk="0" h="1898" w="1306">
                  <a:moveTo>
                    <a:pt x="1002" y="0"/>
                  </a:moveTo>
                  <a:lnTo>
                    <a:pt x="1" y="316"/>
                  </a:lnTo>
                  <a:lnTo>
                    <a:pt x="515" y="1898"/>
                  </a:lnTo>
                  <a:lnTo>
                    <a:pt x="1305" y="949"/>
                  </a:lnTo>
                  <a:lnTo>
                    <a:pt x="1002" y="0"/>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26"/>
            <p:cNvSpPr/>
            <p:nvPr/>
          </p:nvSpPr>
          <p:spPr>
            <a:xfrm flipH="1">
              <a:off x="9305182" y="5879121"/>
              <a:ext cx="54940" cy="79906"/>
            </a:xfrm>
            <a:custGeom>
              <a:rect b="b" l="l" r="r" t="t"/>
              <a:pathLst>
                <a:path extrusionOk="0" h="1898" w="1305">
                  <a:moveTo>
                    <a:pt x="988" y="0"/>
                  </a:moveTo>
                  <a:lnTo>
                    <a:pt x="0" y="317"/>
                  </a:lnTo>
                  <a:lnTo>
                    <a:pt x="514" y="1898"/>
                  </a:lnTo>
                  <a:lnTo>
                    <a:pt x="1305" y="949"/>
                  </a:lnTo>
                  <a:lnTo>
                    <a:pt x="988" y="0"/>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26"/>
            <p:cNvSpPr/>
            <p:nvPr/>
          </p:nvSpPr>
          <p:spPr>
            <a:xfrm flipH="1">
              <a:off x="9459943" y="5825317"/>
              <a:ext cx="52751" cy="46605"/>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26"/>
            <p:cNvSpPr/>
            <p:nvPr/>
          </p:nvSpPr>
          <p:spPr>
            <a:xfrm flipH="1">
              <a:off x="9439440" y="5887710"/>
              <a:ext cx="52751" cy="46899"/>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26"/>
            <p:cNvSpPr/>
            <p:nvPr/>
          </p:nvSpPr>
          <p:spPr>
            <a:xfrm flipH="1">
              <a:off x="9406686" y="5987866"/>
              <a:ext cx="52751" cy="46899"/>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26"/>
            <p:cNvSpPr/>
            <p:nvPr/>
          </p:nvSpPr>
          <p:spPr>
            <a:xfrm flipH="1">
              <a:off x="9387825" y="6045333"/>
              <a:ext cx="52751" cy="46857"/>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26"/>
            <p:cNvSpPr/>
            <p:nvPr/>
          </p:nvSpPr>
          <p:spPr>
            <a:xfrm flipH="1">
              <a:off x="9322359" y="6016158"/>
              <a:ext cx="43321" cy="59108"/>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rgbClr val="FEE8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26"/>
            <p:cNvSpPr/>
            <p:nvPr/>
          </p:nvSpPr>
          <p:spPr>
            <a:xfrm flipH="1">
              <a:off x="9234160" y="6118756"/>
              <a:ext cx="172568" cy="331790"/>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26"/>
            <p:cNvSpPr/>
            <p:nvPr/>
          </p:nvSpPr>
          <p:spPr>
            <a:xfrm flipH="1">
              <a:off x="9229738" y="6118756"/>
              <a:ext cx="100451" cy="331790"/>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26"/>
            <p:cNvSpPr/>
            <p:nvPr/>
          </p:nvSpPr>
          <p:spPr>
            <a:xfrm flipH="1">
              <a:off x="9250830" y="6107684"/>
              <a:ext cx="53846" cy="78811"/>
            </a:xfrm>
            <a:custGeom>
              <a:rect b="b" l="l" r="r" t="t"/>
              <a:pathLst>
                <a:path extrusionOk="0" h="1872" w="1279">
                  <a:moveTo>
                    <a:pt x="1015" y="0"/>
                  </a:moveTo>
                  <a:lnTo>
                    <a:pt x="1" y="264"/>
                  </a:lnTo>
                  <a:lnTo>
                    <a:pt x="436" y="1871"/>
                  </a:lnTo>
                  <a:lnTo>
                    <a:pt x="1279" y="962"/>
                  </a:lnTo>
                  <a:lnTo>
                    <a:pt x="1015" y="0"/>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26"/>
            <p:cNvSpPr/>
            <p:nvPr/>
          </p:nvSpPr>
          <p:spPr>
            <a:xfrm flipH="1">
              <a:off x="9219170" y="6225859"/>
              <a:ext cx="53888" cy="78811"/>
            </a:xfrm>
            <a:custGeom>
              <a:rect b="b" l="l" r="r" t="t"/>
              <a:pathLst>
                <a:path extrusionOk="0" h="1872" w="1280">
                  <a:moveTo>
                    <a:pt x="1016" y="0"/>
                  </a:moveTo>
                  <a:lnTo>
                    <a:pt x="1" y="264"/>
                  </a:lnTo>
                  <a:lnTo>
                    <a:pt x="436" y="1871"/>
                  </a:lnTo>
                  <a:lnTo>
                    <a:pt x="1279" y="975"/>
                  </a:lnTo>
                  <a:lnTo>
                    <a:pt x="1016" y="0"/>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26"/>
            <p:cNvSpPr/>
            <p:nvPr/>
          </p:nvSpPr>
          <p:spPr>
            <a:xfrm flipH="1">
              <a:off x="9370101" y="6162919"/>
              <a:ext cx="52162" cy="47110"/>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26"/>
            <p:cNvSpPr/>
            <p:nvPr/>
          </p:nvSpPr>
          <p:spPr>
            <a:xfrm flipH="1">
              <a:off x="9353429" y="6226701"/>
              <a:ext cx="51657" cy="46605"/>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26"/>
            <p:cNvSpPr/>
            <p:nvPr/>
          </p:nvSpPr>
          <p:spPr>
            <a:xfrm flipH="1">
              <a:off x="9325685" y="6328247"/>
              <a:ext cx="52204" cy="47110"/>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26"/>
            <p:cNvSpPr/>
            <p:nvPr/>
          </p:nvSpPr>
          <p:spPr>
            <a:xfrm flipH="1">
              <a:off x="9310192" y="6387019"/>
              <a:ext cx="52162" cy="46605"/>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26"/>
            <p:cNvSpPr/>
            <p:nvPr/>
          </p:nvSpPr>
          <p:spPr>
            <a:xfrm flipH="1">
              <a:off x="9243041" y="6362306"/>
              <a:ext cx="44963" cy="5717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rgbClr val="FEE8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 name="Google Shape;144;p26"/>
            <p:cNvSpPr/>
            <p:nvPr/>
          </p:nvSpPr>
          <p:spPr>
            <a:xfrm flipH="1">
              <a:off x="9453842" y="5494662"/>
              <a:ext cx="277986" cy="287417"/>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26"/>
            <p:cNvSpPr/>
            <p:nvPr/>
          </p:nvSpPr>
          <p:spPr>
            <a:xfrm flipH="1">
              <a:off x="9443316" y="5494662"/>
              <a:ext cx="230287" cy="287417"/>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26"/>
            <p:cNvSpPr/>
            <p:nvPr/>
          </p:nvSpPr>
          <p:spPr>
            <a:xfrm flipH="1">
              <a:off x="9601443" y="5461360"/>
              <a:ext cx="60498" cy="79401"/>
            </a:xfrm>
            <a:custGeom>
              <a:rect b="b" l="l" r="r" t="t"/>
              <a:pathLst>
                <a:path extrusionOk="0" h="1886" w="1437">
                  <a:moveTo>
                    <a:pt x="686" y="1"/>
                  </a:moveTo>
                  <a:lnTo>
                    <a:pt x="1" y="791"/>
                  </a:lnTo>
                  <a:lnTo>
                    <a:pt x="1239" y="1885"/>
                  </a:lnTo>
                  <a:lnTo>
                    <a:pt x="1437" y="673"/>
                  </a:lnTo>
                  <a:lnTo>
                    <a:pt x="686" y="1"/>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26"/>
            <p:cNvSpPr/>
            <p:nvPr/>
          </p:nvSpPr>
          <p:spPr>
            <a:xfrm flipH="1">
              <a:off x="9509327" y="5542361"/>
              <a:ext cx="60498" cy="78811"/>
            </a:xfrm>
            <a:custGeom>
              <a:rect b="b" l="l" r="r" t="t"/>
              <a:pathLst>
                <a:path extrusionOk="0" h="1872" w="1437">
                  <a:moveTo>
                    <a:pt x="685" y="1"/>
                  </a:moveTo>
                  <a:lnTo>
                    <a:pt x="0" y="791"/>
                  </a:lnTo>
                  <a:lnTo>
                    <a:pt x="1239" y="1872"/>
                  </a:lnTo>
                  <a:lnTo>
                    <a:pt x="1436" y="660"/>
                  </a:lnTo>
                  <a:lnTo>
                    <a:pt x="685" y="1"/>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26"/>
            <p:cNvSpPr/>
            <p:nvPr/>
          </p:nvSpPr>
          <p:spPr>
            <a:xfrm flipH="1">
              <a:off x="9674656" y="5578357"/>
              <a:ext cx="52204" cy="46773"/>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26"/>
            <p:cNvSpPr/>
            <p:nvPr/>
          </p:nvSpPr>
          <p:spPr>
            <a:xfrm flipH="1">
              <a:off x="9625272" y="5621804"/>
              <a:ext cx="52204" cy="46773"/>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 name="Google Shape;150;p26"/>
            <p:cNvSpPr/>
            <p:nvPr/>
          </p:nvSpPr>
          <p:spPr>
            <a:xfrm flipH="1">
              <a:off x="9545955" y="5691354"/>
              <a:ext cx="52204" cy="46815"/>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26"/>
            <p:cNvSpPr/>
            <p:nvPr/>
          </p:nvSpPr>
          <p:spPr>
            <a:xfrm flipH="1">
              <a:off x="9500444" y="5731055"/>
              <a:ext cx="52204" cy="46815"/>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26"/>
            <p:cNvSpPr/>
            <p:nvPr/>
          </p:nvSpPr>
          <p:spPr>
            <a:xfrm flipH="1">
              <a:off x="9462216" y="5667146"/>
              <a:ext cx="21092" cy="67276"/>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rgbClr val="FEE8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26"/>
            <p:cNvSpPr/>
            <p:nvPr/>
          </p:nvSpPr>
          <p:spPr>
            <a:xfrm flipH="1">
              <a:off x="9741768" y="5452519"/>
              <a:ext cx="314613" cy="10596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26"/>
            <p:cNvSpPr/>
            <p:nvPr/>
          </p:nvSpPr>
          <p:spPr>
            <a:xfrm flipH="1">
              <a:off x="9741768" y="5452519"/>
              <a:ext cx="314613" cy="10596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rgbClr val="FEBF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26"/>
            <p:cNvSpPr/>
            <p:nvPr/>
          </p:nvSpPr>
          <p:spPr>
            <a:xfrm flipH="1">
              <a:off x="9987000" y="5408103"/>
              <a:ext cx="69381" cy="44458"/>
            </a:xfrm>
            <a:custGeom>
              <a:rect b="b" l="l" r="r" t="t"/>
              <a:pathLst>
                <a:path extrusionOk="0" h="1056" w="1648">
                  <a:moveTo>
                    <a:pt x="0" y="1"/>
                  </a:moveTo>
                  <a:lnTo>
                    <a:pt x="0" y="1055"/>
                  </a:lnTo>
                  <a:lnTo>
                    <a:pt x="1648" y="1055"/>
                  </a:lnTo>
                  <a:lnTo>
                    <a:pt x="1002" y="1"/>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26"/>
            <p:cNvSpPr/>
            <p:nvPr/>
          </p:nvSpPr>
          <p:spPr>
            <a:xfrm flipH="1">
              <a:off x="9864403" y="5408103"/>
              <a:ext cx="69381" cy="44458"/>
            </a:xfrm>
            <a:custGeom>
              <a:rect b="b" l="l" r="r" t="t"/>
              <a:pathLst>
                <a:path extrusionOk="0" h="1056" w="1648">
                  <a:moveTo>
                    <a:pt x="1" y="1"/>
                  </a:moveTo>
                  <a:lnTo>
                    <a:pt x="1" y="1055"/>
                  </a:lnTo>
                  <a:lnTo>
                    <a:pt x="1648" y="1055"/>
                  </a:lnTo>
                  <a:lnTo>
                    <a:pt x="1002" y="1"/>
                  </a:lnTo>
                  <a:close/>
                </a:path>
              </a:pathLst>
            </a:custGeom>
            <a:solidFill>
              <a:srgbClr val="FFE9D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26"/>
            <p:cNvSpPr/>
            <p:nvPr/>
          </p:nvSpPr>
          <p:spPr>
            <a:xfrm flipH="1">
              <a:off x="9991420" y="5535162"/>
              <a:ext cx="47194" cy="4664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26"/>
            <p:cNvSpPr/>
            <p:nvPr/>
          </p:nvSpPr>
          <p:spPr>
            <a:xfrm flipH="1">
              <a:off x="9925954" y="5535162"/>
              <a:ext cx="46647" cy="4664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26"/>
            <p:cNvSpPr/>
            <p:nvPr/>
          </p:nvSpPr>
          <p:spPr>
            <a:xfrm flipH="1">
              <a:off x="9820576" y="5535162"/>
              <a:ext cx="46647" cy="4664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26"/>
            <p:cNvSpPr/>
            <p:nvPr/>
          </p:nvSpPr>
          <p:spPr>
            <a:xfrm flipH="1">
              <a:off x="9760078" y="5535162"/>
              <a:ext cx="46647" cy="4664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rgbClr val="241E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26"/>
            <p:cNvSpPr/>
            <p:nvPr/>
          </p:nvSpPr>
          <p:spPr>
            <a:xfrm flipH="1">
              <a:off x="9757889" y="5462076"/>
              <a:ext cx="49973" cy="5094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rgbClr val="FEE8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2" name="Google Shape;162;p26"/>
          <p:cNvSpPr/>
          <p:nvPr/>
        </p:nvSpPr>
        <p:spPr>
          <a:xfrm>
            <a:off x="18639" y="150798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26"/>
          <p:cNvSpPr/>
          <p:nvPr/>
        </p:nvSpPr>
        <p:spPr>
          <a:xfrm>
            <a:off x="18639" y="2419108"/>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26"/>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26"/>
          <p:cNvSpPr/>
          <p:nvPr/>
        </p:nvSpPr>
        <p:spPr>
          <a:xfrm flipH="1">
            <a:off x="1144517" y="9122"/>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26"/>
          <p:cNvSpPr/>
          <p:nvPr/>
        </p:nvSpPr>
        <p:spPr>
          <a:xfrm>
            <a:off x="659350" y="616300"/>
            <a:ext cx="4629000" cy="3665400"/>
          </a:xfrm>
          <a:prstGeom prst="ellipse">
            <a:avLst/>
          </a:prstGeom>
          <a:gradFill>
            <a:gsLst>
              <a:gs pos="0">
                <a:schemeClr val="lt1"/>
              </a:gs>
              <a:gs pos="40000">
                <a:srgbClr val="6D9EEB">
                  <a:alpha val="47843"/>
                </a:srgbClr>
              </a:gs>
              <a:gs pos="74000">
                <a:srgbClr val="6D9EEB">
                  <a:alpha val="0"/>
                </a:srgbClr>
              </a:gs>
              <a:gs pos="100000">
                <a:srgbClr val="6D9EEB">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26"/>
          <p:cNvSpPr txBox="1"/>
          <p:nvPr>
            <p:ph type="ctrTitle"/>
          </p:nvPr>
        </p:nvSpPr>
        <p:spPr>
          <a:xfrm>
            <a:off x="975150" y="969250"/>
            <a:ext cx="5064300" cy="2336400"/>
          </a:xfrm>
          <a:prstGeom prst="rect">
            <a:avLst/>
          </a:prstGeom>
          <a:noFill/>
          <a:ln>
            <a:noFill/>
          </a:ln>
        </p:spPr>
        <p:txBody>
          <a:bodyPr anchorCtr="0" anchor="b" bIns="91425" lIns="91425" spcFirstLastPara="1" rIns="91425" wrap="square" tIns="91425">
            <a:noAutofit/>
          </a:bodyPr>
          <a:lstStyle>
            <a:lvl1pPr lvl="0" algn="l">
              <a:lnSpc>
                <a:spcPct val="110000"/>
              </a:lnSpc>
              <a:spcBef>
                <a:spcPts val="0"/>
              </a:spcBef>
              <a:spcAft>
                <a:spcPts val="0"/>
              </a:spcAft>
              <a:buClr>
                <a:schemeClr val="accent2"/>
              </a:buClr>
              <a:buSzPts val="5200"/>
              <a:buNone/>
              <a:defRPr sz="4400">
                <a:solidFill>
                  <a:schemeClr val="accent2"/>
                </a:solidFill>
              </a:defRPr>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68" name="Google Shape;168;p26"/>
          <p:cNvSpPr txBox="1"/>
          <p:nvPr>
            <p:ph idx="1" type="subTitle"/>
          </p:nvPr>
        </p:nvSpPr>
        <p:spPr>
          <a:xfrm>
            <a:off x="975150" y="3212700"/>
            <a:ext cx="4629000" cy="496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69" name="Google Shape;169;p26"/>
          <p:cNvGrpSpPr/>
          <p:nvPr/>
        </p:nvGrpSpPr>
        <p:grpSpPr>
          <a:xfrm>
            <a:off x="8607" y="4897646"/>
            <a:ext cx="9135594" cy="237557"/>
            <a:chOff x="8607" y="4897646"/>
            <a:chExt cx="9135594" cy="237557"/>
          </a:xfrm>
        </p:grpSpPr>
        <p:sp>
          <p:nvSpPr>
            <p:cNvPr id="170" name="Google Shape;170;p26"/>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71" name="Google Shape;171;p26"/>
            <p:cNvGrpSpPr/>
            <p:nvPr/>
          </p:nvGrpSpPr>
          <p:grpSpPr>
            <a:xfrm>
              <a:off x="82434" y="4966083"/>
              <a:ext cx="8958164" cy="100651"/>
              <a:chOff x="82434" y="4966083"/>
              <a:chExt cx="8958164" cy="100651"/>
            </a:xfrm>
          </p:grpSpPr>
          <p:sp>
            <p:nvSpPr>
              <p:cNvPr id="172" name="Google Shape;172;p26"/>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26"/>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26"/>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26"/>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26"/>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26"/>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26"/>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26"/>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26"/>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26"/>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26"/>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26"/>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26"/>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26"/>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26"/>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26"/>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26"/>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26"/>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26"/>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26"/>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26"/>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26"/>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26"/>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26"/>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26"/>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26"/>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26"/>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9" name="Google Shape;199;p26"/>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26"/>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26"/>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26"/>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26"/>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6"/>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26"/>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26"/>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26"/>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26"/>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26"/>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26"/>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26"/>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12" name="Google Shape;212;p26"/>
          <p:cNvGrpSpPr/>
          <p:nvPr/>
        </p:nvGrpSpPr>
        <p:grpSpPr>
          <a:xfrm>
            <a:off x="297" y="15560"/>
            <a:ext cx="9143904" cy="237557"/>
            <a:chOff x="297" y="15560"/>
            <a:chExt cx="9143904" cy="237557"/>
          </a:xfrm>
        </p:grpSpPr>
        <p:sp>
          <p:nvSpPr>
            <p:cNvPr id="213" name="Google Shape;213;p26"/>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4" name="Google Shape;214;p26"/>
            <p:cNvGrpSpPr/>
            <p:nvPr/>
          </p:nvGrpSpPr>
          <p:grpSpPr>
            <a:xfrm>
              <a:off x="74092" y="83998"/>
              <a:ext cx="8958196" cy="100651"/>
              <a:chOff x="74092" y="83998"/>
              <a:chExt cx="8958196" cy="100651"/>
            </a:xfrm>
          </p:grpSpPr>
          <p:sp>
            <p:nvSpPr>
              <p:cNvPr id="215" name="Google Shape;215;p26"/>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26"/>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26"/>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26"/>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26"/>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26"/>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26"/>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26"/>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26"/>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26"/>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26"/>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26"/>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26"/>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26"/>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26"/>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6"/>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6"/>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26"/>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26"/>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26"/>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26"/>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26"/>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26"/>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26"/>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26"/>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26"/>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26"/>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26"/>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26"/>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26"/>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26"/>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26"/>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26"/>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26"/>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26"/>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26"/>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26"/>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26"/>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26"/>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26"/>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846" name="Shape 2846"/>
        <p:cNvGrpSpPr/>
        <p:nvPr/>
      </p:nvGrpSpPr>
      <p:grpSpPr>
        <a:xfrm>
          <a:off x="0" y="0"/>
          <a:ext cx="0" cy="0"/>
          <a:chOff x="0" y="0"/>
          <a:chExt cx="0" cy="0"/>
        </a:xfrm>
      </p:grpSpPr>
      <p:grpSp>
        <p:nvGrpSpPr>
          <p:cNvPr id="2847" name="Google Shape;2847;p53"/>
          <p:cNvGrpSpPr/>
          <p:nvPr/>
        </p:nvGrpSpPr>
        <p:grpSpPr>
          <a:xfrm>
            <a:off x="297" y="15560"/>
            <a:ext cx="9143904" cy="5119643"/>
            <a:chOff x="297" y="15560"/>
            <a:chExt cx="9143904" cy="5119643"/>
          </a:xfrm>
        </p:grpSpPr>
        <p:grpSp>
          <p:nvGrpSpPr>
            <p:cNvPr id="2848" name="Google Shape;2848;p53"/>
            <p:cNvGrpSpPr/>
            <p:nvPr/>
          </p:nvGrpSpPr>
          <p:grpSpPr>
            <a:xfrm>
              <a:off x="297" y="15560"/>
              <a:ext cx="9143904" cy="5119643"/>
              <a:chOff x="297" y="15560"/>
              <a:chExt cx="9143904" cy="5119643"/>
            </a:xfrm>
          </p:grpSpPr>
          <p:sp>
            <p:nvSpPr>
              <p:cNvPr id="2849" name="Google Shape;2849;p53"/>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0" name="Google Shape;2850;p53"/>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51" name="Google Shape;2851;p53"/>
              <p:cNvGrpSpPr/>
              <p:nvPr/>
            </p:nvGrpSpPr>
            <p:grpSpPr>
              <a:xfrm>
                <a:off x="74092" y="83998"/>
                <a:ext cx="8958196" cy="100651"/>
                <a:chOff x="74092" y="83998"/>
                <a:chExt cx="8958196" cy="100651"/>
              </a:xfrm>
            </p:grpSpPr>
            <p:sp>
              <p:nvSpPr>
                <p:cNvPr id="2852" name="Google Shape;2852;p53"/>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3" name="Google Shape;2853;p53"/>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4" name="Google Shape;2854;p53"/>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5" name="Google Shape;2855;p53"/>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6" name="Google Shape;2856;p53"/>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7" name="Google Shape;2857;p53"/>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8" name="Google Shape;2858;p53"/>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9" name="Google Shape;2859;p53"/>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0" name="Google Shape;2860;p53"/>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1" name="Google Shape;2861;p53"/>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2" name="Google Shape;2862;p53"/>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3" name="Google Shape;2863;p53"/>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4" name="Google Shape;2864;p53"/>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5" name="Google Shape;2865;p53"/>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6" name="Google Shape;2866;p53"/>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7" name="Google Shape;2867;p53"/>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8" name="Google Shape;2868;p53"/>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9" name="Google Shape;2869;p53"/>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0" name="Google Shape;2870;p53"/>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1" name="Google Shape;2871;p53"/>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2" name="Google Shape;2872;p53"/>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3" name="Google Shape;2873;p53"/>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4" name="Google Shape;2874;p53"/>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5" name="Google Shape;2875;p53"/>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6" name="Google Shape;2876;p53"/>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7" name="Google Shape;2877;p53"/>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8" name="Google Shape;2878;p53"/>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9" name="Google Shape;2879;p53"/>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0" name="Google Shape;2880;p53"/>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1" name="Google Shape;2881;p53"/>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2" name="Google Shape;2882;p53"/>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3" name="Google Shape;2883;p53"/>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4" name="Google Shape;2884;p53"/>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5" name="Google Shape;2885;p53"/>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6" name="Google Shape;2886;p53"/>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7" name="Google Shape;2887;p53"/>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8" name="Google Shape;2888;p53"/>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9" name="Google Shape;2889;p53"/>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0" name="Google Shape;2890;p53"/>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1" name="Google Shape;2891;p53"/>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92" name="Google Shape;2892;p53"/>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893" name="Google Shape;2893;p53"/>
              <p:cNvGrpSpPr/>
              <p:nvPr/>
            </p:nvGrpSpPr>
            <p:grpSpPr>
              <a:xfrm>
                <a:off x="82434" y="4966083"/>
                <a:ext cx="8958164" cy="100651"/>
                <a:chOff x="82434" y="4966083"/>
                <a:chExt cx="8958164" cy="100651"/>
              </a:xfrm>
            </p:grpSpPr>
            <p:sp>
              <p:nvSpPr>
                <p:cNvPr id="2894" name="Google Shape;2894;p53"/>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5" name="Google Shape;2895;p53"/>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6" name="Google Shape;2896;p53"/>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7" name="Google Shape;2897;p53"/>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8" name="Google Shape;2898;p53"/>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9" name="Google Shape;2899;p53"/>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0" name="Google Shape;2900;p53"/>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1" name="Google Shape;2901;p53"/>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2" name="Google Shape;2902;p53"/>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3" name="Google Shape;2903;p53"/>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4" name="Google Shape;2904;p53"/>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5" name="Google Shape;2905;p53"/>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6" name="Google Shape;2906;p53"/>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7" name="Google Shape;2907;p53"/>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8" name="Google Shape;2908;p53"/>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9" name="Google Shape;2909;p53"/>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0" name="Google Shape;2910;p53"/>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1" name="Google Shape;2911;p53"/>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2" name="Google Shape;2912;p53"/>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3" name="Google Shape;2913;p53"/>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4" name="Google Shape;2914;p53"/>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5" name="Google Shape;2915;p53"/>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6" name="Google Shape;2916;p53"/>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7" name="Google Shape;2917;p53"/>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8" name="Google Shape;2918;p53"/>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9" name="Google Shape;2919;p53"/>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0" name="Google Shape;2920;p53"/>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1" name="Google Shape;2921;p53"/>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2" name="Google Shape;2922;p53"/>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3" name="Google Shape;2923;p53"/>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4" name="Google Shape;2924;p53"/>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5" name="Google Shape;2925;p53"/>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6" name="Google Shape;2926;p53"/>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7" name="Google Shape;2927;p53"/>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8" name="Google Shape;2928;p53"/>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9" name="Google Shape;2929;p53"/>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0" name="Google Shape;2930;p53"/>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1" name="Google Shape;2931;p53"/>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2" name="Google Shape;2932;p53"/>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3" name="Google Shape;2933;p53"/>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2934" name="Google Shape;2934;p53"/>
            <p:cNvSpPr/>
            <p:nvPr/>
          </p:nvSpPr>
          <p:spPr>
            <a:xfrm>
              <a:off x="37535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2">
    <p:spTree>
      <p:nvGrpSpPr>
        <p:cNvPr id="2935" name="Shape 2935"/>
        <p:cNvGrpSpPr/>
        <p:nvPr/>
      </p:nvGrpSpPr>
      <p:grpSpPr>
        <a:xfrm>
          <a:off x="0" y="0"/>
          <a:ext cx="0" cy="0"/>
          <a:chOff x="0" y="0"/>
          <a:chExt cx="0" cy="0"/>
        </a:xfrm>
      </p:grpSpPr>
      <p:grpSp>
        <p:nvGrpSpPr>
          <p:cNvPr id="2936" name="Google Shape;2936;p54"/>
          <p:cNvGrpSpPr/>
          <p:nvPr/>
        </p:nvGrpSpPr>
        <p:grpSpPr>
          <a:xfrm rot="10800000">
            <a:off x="297" y="15560"/>
            <a:ext cx="9143904" cy="5119643"/>
            <a:chOff x="297" y="15560"/>
            <a:chExt cx="9143904" cy="5119643"/>
          </a:xfrm>
        </p:grpSpPr>
        <p:grpSp>
          <p:nvGrpSpPr>
            <p:cNvPr id="2937" name="Google Shape;2937;p54"/>
            <p:cNvGrpSpPr/>
            <p:nvPr/>
          </p:nvGrpSpPr>
          <p:grpSpPr>
            <a:xfrm>
              <a:off x="297" y="15560"/>
              <a:ext cx="9143904" cy="5119643"/>
              <a:chOff x="297" y="15560"/>
              <a:chExt cx="9143904" cy="5119643"/>
            </a:xfrm>
          </p:grpSpPr>
          <p:sp>
            <p:nvSpPr>
              <p:cNvPr id="2938" name="Google Shape;2938;p54"/>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9" name="Google Shape;2939;p54"/>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40" name="Google Shape;2940;p54"/>
              <p:cNvGrpSpPr/>
              <p:nvPr/>
            </p:nvGrpSpPr>
            <p:grpSpPr>
              <a:xfrm>
                <a:off x="74092" y="83998"/>
                <a:ext cx="8958196" cy="100651"/>
                <a:chOff x="74092" y="83998"/>
                <a:chExt cx="8958196" cy="100651"/>
              </a:xfrm>
            </p:grpSpPr>
            <p:sp>
              <p:nvSpPr>
                <p:cNvPr id="2941" name="Google Shape;2941;p54"/>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2" name="Google Shape;2942;p54"/>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3" name="Google Shape;2943;p54"/>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4" name="Google Shape;2944;p54"/>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5" name="Google Shape;2945;p54"/>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6" name="Google Shape;2946;p54"/>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7" name="Google Shape;2947;p54"/>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8" name="Google Shape;2948;p54"/>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9" name="Google Shape;2949;p54"/>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0" name="Google Shape;2950;p54"/>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1" name="Google Shape;2951;p54"/>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2" name="Google Shape;2952;p54"/>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3" name="Google Shape;2953;p54"/>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4" name="Google Shape;2954;p54"/>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5" name="Google Shape;2955;p54"/>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6" name="Google Shape;2956;p54"/>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7" name="Google Shape;2957;p54"/>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8" name="Google Shape;2958;p54"/>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9" name="Google Shape;2959;p54"/>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0" name="Google Shape;2960;p54"/>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1" name="Google Shape;2961;p54"/>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2" name="Google Shape;2962;p54"/>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3" name="Google Shape;2963;p54"/>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4" name="Google Shape;2964;p54"/>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5" name="Google Shape;2965;p54"/>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6" name="Google Shape;2966;p54"/>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7" name="Google Shape;2967;p54"/>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8" name="Google Shape;2968;p54"/>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9" name="Google Shape;2969;p54"/>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0" name="Google Shape;2970;p54"/>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1" name="Google Shape;2971;p54"/>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2" name="Google Shape;2972;p54"/>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3" name="Google Shape;2973;p54"/>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4" name="Google Shape;2974;p54"/>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5" name="Google Shape;2975;p54"/>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6" name="Google Shape;2976;p54"/>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7" name="Google Shape;2977;p54"/>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8" name="Google Shape;2978;p54"/>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9" name="Google Shape;2979;p54"/>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0" name="Google Shape;2980;p54"/>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981" name="Google Shape;2981;p54"/>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82" name="Google Shape;2982;p54"/>
              <p:cNvGrpSpPr/>
              <p:nvPr/>
            </p:nvGrpSpPr>
            <p:grpSpPr>
              <a:xfrm>
                <a:off x="82434" y="4966083"/>
                <a:ext cx="8958164" cy="100651"/>
                <a:chOff x="82434" y="4966083"/>
                <a:chExt cx="8958164" cy="100651"/>
              </a:xfrm>
            </p:grpSpPr>
            <p:sp>
              <p:nvSpPr>
                <p:cNvPr id="2983" name="Google Shape;2983;p54"/>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4" name="Google Shape;2984;p54"/>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5" name="Google Shape;2985;p54"/>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6" name="Google Shape;2986;p54"/>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7" name="Google Shape;2987;p54"/>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8" name="Google Shape;2988;p54"/>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9" name="Google Shape;2989;p54"/>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0" name="Google Shape;2990;p54"/>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1" name="Google Shape;2991;p54"/>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2" name="Google Shape;2992;p54"/>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3" name="Google Shape;2993;p54"/>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4" name="Google Shape;2994;p54"/>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5" name="Google Shape;2995;p54"/>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6" name="Google Shape;2996;p54"/>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7" name="Google Shape;2997;p54"/>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8" name="Google Shape;2998;p54"/>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9" name="Google Shape;2999;p54"/>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0" name="Google Shape;3000;p54"/>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1" name="Google Shape;3001;p54"/>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2" name="Google Shape;3002;p54"/>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3" name="Google Shape;3003;p54"/>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4" name="Google Shape;3004;p54"/>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5" name="Google Shape;3005;p54"/>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6" name="Google Shape;3006;p54"/>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7" name="Google Shape;3007;p54"/>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8" name="Google Shape;3008;p54"/>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9" name="Google Shape;3009;p54"/>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0" name="Google Shape;3010;p54"/>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1" name="Google Shape;3011;p54"/>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2" name="Google Shape;3012;p54"/>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3" name="Google Shape;3013;p54"/>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4" name="Google Shape;3014;p54"/>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5" name="Google Shape;3015;p54"/>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6" name="Google Shape;3016;p54"/>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7" name="Google Shape;3017;p54"/>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8" name="Google Shape;3018;p54"/>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9" name="Google Shape;3019;p54"/>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0" name="Google Shape;3020;p54"/>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1" name="Google Shape;3021;p54"/>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2" name="Google Shape;3022;p54"/>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023" name="Google Shape;3023;p54"/>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
    <p:spTree>
      <p:nvGrpSpPr>
        <p:cNvPr id="3024" name="Shape 3024"/>
        <p:cNvGrpSpPr/>
        <p:nvPr/>
      </p:nvGrpSpPr>
      <p:grpSpPr>
        <a:xfrm>
          <a:off x="0" y="0"/>
          <a:ext cx="0" cy="0"/>
          <a:chOff x="0" y="0"/>
          <a:chExt cx="0" cy="0"/>
        </a:xfrm>
      </p:grpSpPr>
      <p:grpSp>
        <p:nvGrpSpPr>
          <p:cNvPr id="3025" name="Google Shape;3025;p55"/>
          <p:cNvGrpSpPr/>
          <p:nvPr/>
        </p:nvGrpSpPr>
        <p:grpSpPr>
          <a:xfrm>
            <a:off x="297" y="15560"/>
            <a:ext cx="9143904" cy="5119643"/>
            <a:chOff x="297" y="15560"/>
            <a:chExt cx="9143904" cy="5119643"/>
          </a:xfrm>
        </p:grpSpPr>
        <p:grpSp>
          <p:nvGrpSpPr>
            <p:cNvPr id="3026" name="Google Shape;3026;p55"/>
            <p:cNvGrpSpPr/>
            <p:nvPr/>
          </p:nvGrpSpPr>
          <p:grpSpPr>
            <a:xfrm>
              <a:off x="297" y="15560"/>
              <a:ext cx="9143904" cy="5119643"/>
              <a:chOff x="297" y="15560"/>
              <a:chExt cx="9143904" cy="5119643"/>
            </a:xfrm>
          </p:grpSpPr>
          <p:sp>
            <p:nvSpPr>
              <p:cNvPr id="3027" name="Google Shape;3027;p55"/>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8" name="Google Shape;3028;p55"/>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29" name="Google Shape;3029;p55"/>
              <p:cNvGrpSpPr/>
              <p:nvPr/>
            </p:nvGrpSpPr>
            <p:grpSpPr>
              <a:xfrm>
                <a:off x="74092" y="83998"/>
                <a:ext cx="8958196" cy="100651"/>
                <a:chOff x="74092" y="83998"/>
                <a:chExt cx="8958196" cy="100651"/>
              </a:xfrm>
            </p:grpSpPr>
            <p:sp>
              <p:nvSpPr>
                <p:cNvPr id="3030" name="Google Shape;3030;p55"/>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1" name="Google Shape;3031;p55"/>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2" name="Google Shape;3032;p55"/>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3" name="Google Shape;3033;p55"/>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4" name="Google Shape;3034;p55"/>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5" name="Google Shape;3035;p55"/>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6" name="Google Shape;3036;p55"/>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7" name="Google Shape;3037;p55"/>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8" name="Google Shape;3038;p55"/>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9" name="Google Shape;3039;p55"/>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0" name="Google Shape;3040;p55"/>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1" name="Google Shape;3041;p55"/>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2" name="Google Shape;3042;p55"/>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3" name="Google Shape;3043;p55"/>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4" name="Google Shape;3044;p55"/>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5" name="Google Shape;3045;p55"/>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6" name="Google Shape;3046;p55"/>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7" name="Google Shape;3047;p55"/>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8" name="Google Shape;3048;p55"/>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9" name="Google Shape;3049;p55"/>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0" name="Google Shape;3050;p55"/>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1" name="Google Shape;3051;p55"/>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2" name="Google Shape;3052;p55"/>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3" name="Google Shape;3053;p55"/>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4" name="Google Shape;3054;p55"/>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5" name="Google Shape;3055;p55"/>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6" name="Google Shape;3056;p55"/>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7" name="Google Shape;3057;p55"/>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8" name="Google Shape;3058;p55"/>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9" name="Google Shape;3059;p55"/>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0" name="Google Shape;3060;p55"/>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1" name="Google Shape;3061;p55"/>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2" name="Google Shape;3062;p55"/>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3" name="Google Shape;3063;p55"/>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4" name="Google Shape;3064;p55"/>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5" name="Google Shape;3065;p55"/>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6" name="Google Shape;3066;p55"/>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7" name="Google Shape;3067;p55"/>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8" name="Google Shape;3068;p55"/>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9" name="Google Shape;3069;p55"/>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70" name="Google Shape;3070;p55"/>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71" name="Google Shape;3071;p55"/>
              <p:cNvGrpSpPr/>
              <p:nvPr/>
            </p:nvGrpSpPr>
            <p:grpSpPr>
              <a:xfrm>
                <a:off x="82434" y="4966083"/>
                <a:ext cx="8958164" cy="100651"/>
                <a:chOff x="82434" y="4966083"/>
                <a:chExt cx="8958164" cy="100651"/>
              </a:xfrm>
            </p:grpSpPr>
            <p:sp>
              <p:nvSpPr>
                <p:cNvPr id="3072" name="Google Shape;3072;p55"/>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3" name="Google Shape;3073;p55"/>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4" name="Google Shape;3074;p55"/>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5" name="Google Shape;3075;p55"/>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6" name="Google Shape;3076;p55"/>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7" name="Google Shape;3077;p55"/>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8" name="Google Shape;3078;p55"/>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9" name="Google Shape;3079;p55"/>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0" name="Google Shape;3080;p55"/>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1" name="Google Shape;3081;p55"/>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2" name="Google Shape;3082;p55"/>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3" name="Google Shape;3083;p55"/>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4" name="Google Shape;3084;p55"/>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5" name="Google Shape;3085;p55"/>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6" name="Google Shape;3086;p55"/>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7" name="Google Shape;3087;p55"/>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8" name="Google Shape;3088;p55"/>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9" name="Google Shape;3089;p55"/>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0" name="Google Shape;3090;p55"/>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1" name="Google Shape;3091;p55"/>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2" name="Google Shape;3092;p55"/>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3" name="Google Shape;3093;p55"/>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4" name="Google Shape;3094;p55"/>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5" name="Google Shape;3095;p55"/>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6" name="Google Shape;3096;p55"/>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7" name="Google Shape;3097;p55"/>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8" name="Google Shape;3098;p55"/>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9" name="Google Shape;3099;p55"/>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0" name="Google Shape;3100;p55"/>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1" name="Google Shape;3101;p55"/>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2" name="Google Shape;3102;p55"/>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3" name="Google Shape;3103;p55"/>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4" name="Google Shape;3104;p55"/>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5" name="Google Shape;3105;p55"/>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6" name="Google Shape;3106;p55"/>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7" name="Google Shape;3107;p55"/>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8" name="Google Shape;3108;p55"/>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9" name="Google Shape;3109;p55"/>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0" name="Google Shape;3110;p55"/>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1" name="Google Shape;3111;p55"/>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3112" name="Google Shape;3112;p55"/>
            <p:cNvSpPr/>
            <p:nvPr/>
          </p:nvSpPr>
          <p:spPr>
            <a:xfrm>
              <a:off x="37535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
    <p:spTree>
      <p:nvGrpSpPr>
        <p:cNvPr id="3113" name="Shape 3113"/>
        <p:cNvGrpSpPr/>
        <p:nvPr/>
      </p:nvGrpSpPr>
      <p:grpSpPr>
        <a:xfrm>
          <a:off x="0" y="0"/>
          <a:ext cx="0" cy="0"/>
          <a:chOff x="0" y="0"/>
          <a:chExt cx="0" cy="0"/>
        </a:xfrm>
      </p:grpSpPr>
      <p:grpSp>
        <p:nvGrpSpPr>
          <p:cNvPr id="3114" name="Google Shape;3114;p56"/>
          <p:cNvGrpSpPr/>
          <p:nvPr/>
        </p:nvGrpSpPr>
        <p:grpSpPr>
          <a:xfrm>
            <a:off x="297" y="15560"/>
            <a:ext cx="9143904" cy="5119643"/>
            <a:chOff x="297" y="15560"/>
            <a:chExt cx="9143904" cy="5119643"/>
          </a:xfrm>
        </p:grpSpPr>
        <p:sp>
          <p:nvSpPr>
            <p:cNvPr id="3115" name="Google Shape;3115;p56"/>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6" name="Google Shape;3116;p56"/>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17" name="Google Shape;3117;p56"/>
            <p:cNvGrpSpPr/>
            <p:nvPr/>
          </p:nvGrpSpPr>
          <p:grpSpPr>
            <a:xfrm>
              <a:off x="74092" y="83998"/>
              <a:ext cx="8958196" cy="100651"/>
              <a:chOff x="74092" y="83998"/>
              <a:chExt cx="8958196" cy="100651"/>
            </a:xfrm>
          </p:grpSpPr>
          <p:sp>
            <p:nvSpPr>
              <p:cNvPr id="3118" name="Google Shape;3118;p56"/>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9" name="Google Shape;3119;p56"/>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0" name="Google Shape;3120;p56"/>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1" name="Google Shape;3121;p56"/>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2" name="Google Shape;3122;p56"/>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3" name="Google Shape;3123;p56"/>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4" name="Google Shape;3124;p56"/>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5" name="Google Shape;3125;p56"/>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6" name="Google Shape;3126;p56"/>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7" name="Google Shape;3127;p56"/>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8" name="Google Shape;3128;p56"/>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9" name="Google Shape;3129;p56"/>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0" name="Google Shape;3130;p56"/>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1" name="Google Shape;3131;p56"/>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2" name="Google Shape;3132;p56"/>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3" name="Google Shape;3133;p56"/>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4" name="Google Shape;3134;p56"/>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5" name="Google Shape;3135;p56"/>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6" name="Google Shape;3136;p56"/>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7" name="Google Shape;3137;p56"/>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8" name="Google Shape;3138;p56"/>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9" name="Google Shape;3139;p56"/>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0" name="Google Shape;3140;p56"/>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1" name="Google Shape;3141;p56"/>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2" name="Google Shape;3142;p56"/>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3" name="Google Shape;3143;p56"/>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4" name="Google Shape;3144;p56"/>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5" name="Google Shape;3145;p56"/>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6" name="Google Shape;3146;p56"/>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7" name="Google Shape;3147;p56"/>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8" name="Google Shape;3148;p56"/>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9" name="Google Shape;3149;p56"/>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0" name="Google Shape;3150;p56"/>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1" name="Google Shape;3151;p56"/>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2" name="Google Shape;3152;p56"/>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3" name="Google Shape;3153;p56"/>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4" name="Google Shape;3154;p56"/>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5" name="Google Shape;3155;p56"/>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6" name="Google Shape;3156;p56"/>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7" name="Google Shape;3157;p56"/>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58" name="Google Shape;3158;p56"/>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59" name="Google Shape;3159;p56"/>
            <p:cNvGrpSpPr/>
            <p:nvPr/>
          </p:nvGrpSpPr>
          <p:grpSpPr>
            <a:xfrm>
              <a:off x="82434" y="4966083"/>
              <a:ext cx="8958164" cy="100651"/>
              <a:chOff x="82434" y="4966083"/>
              <a:chExt cx="8958164" cy="100651"/>
            </a:xfrm>
          </p:grpSpPr>
          <p:sp>
            <p:nvSpPr>
              <p:cNvPr id="3160" name="Google Shape;3160;p56"/>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1" name="Google Shape;3161;p56"/>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2" name="Google Shape;3162;p56"/>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3" name="Google Shape;3163;p56"/>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4" name="Google Shape;3164;p56"/>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5" name="Google Shape;3165;p56"/>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6" name="Google Shape;3166;p56"/>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7" name="Google Shape;3167;p56"/>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8" name="Google Shape;3168;p56"/>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9" name="Google Shape;3169;p56"/>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0" name="Google Shape;3170;p56"/>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1" name="Google Shape;3171;p56"/>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2" name="Google Shape;3172;p56"/>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3" name="Google Shape;3173;p56"/>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4" name="Google Shape;3174;p56"/>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5" name="Google Shape;3175;p56"/>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6" name="Google Shape;3176;p56"/>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7" name="Google Shape;3177;p56"/>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8" name="Google Shape;3178;p56"/>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9" name="Google Shape;3179;p56"/>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0" name="Google Shape;3180;p56"/>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1" name="Google Shape;3181;p56"/>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2" name="Google Shape;3182;p56"/>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3" name="Google Shape;3183;p56"/>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4" name="Google Shape;3184;p56"/>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5" name="Google Shape;3185;p56"/>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6" name="Google Shape;3186;p56"/>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7" name="Google Shape;3187;p56"/>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8" name="Google Shape;3188;p56"/>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9" name="Google Shape;3189;p56"/>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0" name="Google Shape;3190;p56"/>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1" name="Google Shape;3191;p56"/>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2" name="Google Shape;3192;p56"/>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3" name="Google Shape;3193;p56"/>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4" name="Google Shape;3194;p56"/>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5" name="Google Shape;3195;p56"/>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6" name="Google Shape;3196;p56"/>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7" name="Google Shape;3197;p56"/>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8" name="Google Shape;3198;p56"/>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9" name="Google Shape;3199;p56"/>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00" name="Google Shape;3200;p56"/>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p:cSld name="CUSTOM_9_1_1_1">
    <p:spTree>
      <p:nvGrpSpPr>
        <p:cNvPr id="3201" name="Shape 3201"/>
        <p:cNvGrpSpPr/>
        <p:nvPr/>
      </p:nvGrpSpPr>
      <p:grpSpPr>
        <a:xfrm>
          <a:off x="0" y="0"/>
          <a:ext cx="0" cy="0"/>
          <a:chOff x="0" y="0"/>
          <a:chExt cx="0" cy="0"/>
        </a:xfrm>
      </p:grpSpPr>
      <p:grpSp>
        <p:nvGrpSpPr>
          <p:cNvPr id="3202" name="Google Shape;3202;p57"/>
          <p:cNvGrpSpPr/>
          <p:nvPr/>
        </p:nvGrpSpPr>
        <p:grpSpPr>
          <a:xfrm rot="10800000">
            <a:off x="297" y="15560"/>
            <a:ext cx="9143904" cy="5119643"/>
            <a:chOff x="297" y="15560"/>
            <a:chExt cx="9143904" cy="5119643"/>
          </a:xfrm>
        </p:grpSpPr>
        <p:sp>
          <p:nvSpPr>
            <p:cNvPr id="3203" name="Google Shape;3203;p57"/>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4" name="Google Shape;3204;p57"/>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05" name="Google Shape;3205;p57"/>
            <p:cNvGrpSpPr/>
            <p:nvPr/>
          </p:nvGrpSpPr>
          <p:grpSpPr>
            <a:xfrm>
              <a:off x="74092" y="83998"/>
              <a:ext cx="8958196" cy="100651"/>
              <a:chOff x="74092" y="83998"/>
              <a:chExt cx="8958196" cy="100651"/>
            </a:xfrm>
          </p:grpSpPr>
          <p:sp>
            <p:nvSpPr>
              <p:cNvPr id="3206" name="Google Shape;3206;p57"/>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7" name="Google Shape;3207;p57"/>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8" name="Google Shape;3208;p57"/>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9" name="Google Shape;3209;p57"/>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0" name="Google Shape;3210;p57"/>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1" name="Google Shape;3211;p57"/>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2" name="Google Shape;3212;p57"/>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3" name="Google Shape;3213;p57"/>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4" name="Google Shape;3214;p57"/>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5" name="Google Shape;3215;p57"/>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6" name="Google Shape;3216;p57"/>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7" name="Google Shape;3217;p57"/>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8" name="Google Shape;3218;p57"/>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9" name="Google Shape;3219;p57"/>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0" name="Google Shape;3220;p57"/>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1" name="Google Shape;3221;p57"/>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2" name="Google Shape;3222;p57"/>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3" name="Google Shape;3223;p57"/>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4" name="Google Shape;3224;p57"/>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5" name="Google Shape;3225;p57"/>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6" name="Google Shape;3226;p57"/>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7" name="Google Shape;3227;p57"/>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8" name="Google Shape;3228;p57"/>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9" name="Google Shape;3229;p57"/>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0" name="Google Shape;3230;p57"/>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1" name="Google Shape;3231;p57"/>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2" name="Google Shape;3232;p57"/>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3" name="Google Shape;3233;p57"/>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4" name="Google Shape;3234;p57"/>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5" name="Google Shape;3235;p57"/>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6" name="Google Shape;3236;p57"/>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7" name="Google Shape;3237;p57"/>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8" name="Google Shape;3238;p57"/>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9" name="Google Shape;3239;p57"/>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0" name="Google Shape;3240;p57"/>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1" name="Google Shape;3241;p57"/>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2" name="Google Shape;3242;p57"/>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3" name="Google Shape;3243;p57"/>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4" name="Google Shape;3244;p57"/>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5" name="Google Shape;3245;p57"/>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46" name="Google Shape;3246;p57"/>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47" name="Google Shape;3247;p57"/>
            <p:cNvGrpSpPr/>
            <p:nvPr/>
          </p:nvGrpSpPr>
          <p:grpSpPr>
            <a:xfrm>
              <a:off x="82434" y="4966083"/>
              <a:ext cx="8958164" cy="100651"/>
              <a:chOff x="82434" y="4966083"/>
              <a:chExt cx="8958164" cy="100651"/>
            </a:xfrm>
          </p:grpSpPr>
          <p:sp>
            <p:nvSpPr>
              <p:cNvPr id="3248" name="Google Shape;3248;p57"/>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9" name="Google Shape;3249;p57"/>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0" name="Google Shape;3250;p57"/>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1" name="Google Shape;3251;p57"/>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2" name="Google Shape;3252;p57"/>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3" name="Google Shape;3253;p57"/>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4" name="Google Shape;3254;p57"/>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5" name="Google Shape;3255;p57"/>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6" name="Google Shape;3256;p57"/>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7" name="Google Shape;3257;p57"/>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8" name="Google Shape;3258;p57"/>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9" name="Google Shape;3259;p57"/>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0" name="Google Shape;3260;p57"/>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1" name="Google Shape;3261;p57"/>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2" name="Google Shape;3262;p57"/>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3" name="Google Shape;3263;p57"/>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4" name="Google Shape;3264;p57"/>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5" name="Google Shape;3265;p57"/>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6" name="Google Shape;3266;p57"/>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7" name="Google Shape;3267;p57"/>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8" name="Google Shape;3268;p57"/>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9" name="Google Shape;3269;p57"/>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0" name="Google Shape;3270;p57"/>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1" name="Google Shape;3271;p57"/>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2" name="Google Shape;3272;p57"/>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3" name="Google Shape;3273;p57"/>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4" name="Google Shape;3274;p57"/>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5" name="Google Shape;3275;p57"/>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6" name="Google Shape;3276;p57"/>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7" name="Google Shape;3277;p57"/>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8" name="Google Shape;3278;p57"/>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9" name="Google Shape;3279;p57"/>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0" name="Google Shape;3280;p57"/>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1" name="Google Shape;3281;p57"/>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2" name="Google Shape;3282;p57"/>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3" name="Google Shape;3283;p57"/>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4" name="Google Shape;3284;p57"/>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5" name="Google Shape;3285;p57"/>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6" name="Google Shape;3286;p57"/>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7" name="Google Shape;3287;p57"/>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288" name="Google Shape;3288;p57"/>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55" name="Shape 255"/>
        <p:cNvGrpSpPr/>
        <p:nvPr/>
      </p:nvGrpSpPr>
      <p:grpSpPr>
        <a:xfrm>
          <a:off x="0" y="0"/>
          <a:ext cx="0" cy="0"/>
          <a:chOff x="0" y="0"/>
          <a:chExt cx="0" cy="0"/>
        </a:xfrm>
      </p:grpSpPr>
      <p:grpSp>
        <p:nvGrpSpPr>
          <p:cNvPr id="256" name="Google Shape;256;p27"/>
          <p:cNvGrpSpPr/>
          <p:nvPr/>
        </p:nvGrpSpPr>
        <p:grpSpPr>
          <a:xfrm>
            <a:off x="297" y="15560"/>
            <a:ext cx="9143904" cy="5119643"/>
            <a:chOff x="297" y="15560"/>
            <a:chExt cx="9143904" cy="5119643"/>
          </a:xfrm>
        </p:grpSpPr>
        <p:sp>
          <p:nvSpPr>
            <p:cNvPr id="257" name="Google Shape;257;p27"/>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8" name="Google Shape;258;p27"/>
            <p:cNvGrpSpPr/>
            <p:nvPr/>
          </p:nvGrpSpPr>
          <p:grpSpPr>
            <a:xfrm>
              <a:off x="8607" y="4897646"/>
              <a:ext cx="9135594" cy="237557"/>
              <a:chOff x="8607" y="4897646"/>
              <a:chExt cx="9135594" cy="237557"/>
            </a:xfrm>
          </p:grpSpPr>
          <p:sp>
            <p:nvSpPr>
              <p:cNvPr id="259" name="Google Shape;259;p27"/>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0" name="Google Shape;260;p27"/>
              <p:cNvGrpSpPr/>
              <p:nvPr/>
            </p:nvGrpSpPr>
            <p:grpSpPr>
              <a:xfrm>
                <a:off x="82434" y="4966083"/>
                <a:ext cx="8958164" cy="100651"/>
                <a:chOff x="82434" y="4966083"/>
                <a:chExt cx="8958164" cy="100651"/>
              </a:xfrm>
            </p:grpSpPr>
            <p:sp>
              <p:nvSpPr>
                <p:cNvPr id="261" name="Google Shape;261;p27"/>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27"/>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27"/>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27"/>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27"/>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27"/>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27"/>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27"/>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27"/>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27"/>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27"/>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27"/>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27"/>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27"/>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27"/>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27"/>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27"/>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27"/>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27"/>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27"/>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27"/>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27"/>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27"/>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27"/>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27"/>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27"/>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27"/>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27"/>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27"/>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27"/>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27"/>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27"/>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27"/>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27"/>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27"/>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27"/>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27"/>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27"/>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27"/>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27"/>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01" name="Google Shape;301;p27"/>
            <p:cNvGrpSpPr/>
            <p:nvPr/>
          </p:nvGrpSpPr>
          <p:grpSpPr>
            <a:xfrm>
              <a:off x="297" y="15560"/>
              <a:ext cx="9143904" cy="237557"/>
              <a:chOff x="297" y="15560"/>
              <a:chExt cx="9143904" cy="237557"/>
            </a:xfrm>
          </p:grpSpPr>
          <p:sp>
            <p:nvSpPr>
              <p:cNvPr id="302" name="Google Shape;302;p27"/>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3" name="Google Shape;303;p27"/>
              <p:cNvGrpSpPr/>
              <p:nvPr/>
            </p:nvGrpSpPr>
            <p:grpSpPr>
              <a:xfrm>
                <a:off x="74092" y="83998"/>
                <a:ext cx="8958196" cy="100651"/>
                <a:chOff x="74092" y="83998"/>
                <a:chExt cx="8958196" cy="100651"/>
              </a:xfrm>
            </p:grpSpPr>
            <p:sp>
              <p:nvSpPr>
                <p:cNvPr id="304" name="Google Shape;304;p27"/>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27"/>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27"/>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27"/>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27"/>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27"/>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27"/>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27"/>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27"/>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27"/>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27"/>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27"/>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27"/>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27"/>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27"/>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27"/>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27"/>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7"/>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27"/>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7"/>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27"/>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27"/>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27"/>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27"/>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27"/>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27"/>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27"/>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27"/>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27"/>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27"/>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27"/>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27"/>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27"/>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27"/>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27"/>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27"/>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27"/>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7"/>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7"/>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7"/>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
        <p:nvSpPr>
          <p:cNvPr id="344" name="Google Shape;344;p27"/>
          <p:cNvSpPr txBox="1"/>
          <p:nvPr>
            <p:ph type="title"/>
          </p:nvPr>
        </p:nvSpPr>
        <p:spPr>
          <a:xfrm>
            <a:off x="4562025" y="2498025"/>
            <a:ext cx="3801600" cy="1020600"/>
          </a:xfrm>
          <a:prstGeom prst="rect">
            <a:avLst/>
          </a:prstGeom>
          <a:noFill/>
          <a:ln>
            <a:noFill/>
          </a:ln>
        </p:spPr>
        <p:txBody>
          <a:bodyPr anchorCtr="0" anchor="ctr" bIns="91425" lIns="91425" spcFirstLastPara="1" rIns="91425" wrap="square" tIns="91425">
            <a:noAutofit/>
          </a:bodyPr>
          <a:lstStyle>
            <a:lvl1pPr lvl="0" algn="l">
              <a:lnSpc>
                <a:spcPct val="90000"/>
              </a:lnSpc>
              <a:spcBef>
                <a:spcPts val="0"/>
              </a:spcBef>
              <a:spcAft>
                <a:spcPts val="0"/>
              </a:spcAft>
              <a:buSzPts val="3600"/>
              <a:buNone/>
              <a:defRPr sz="4000">
                <a:solidFill>
                  <a:schemeClr val="accent2"/>
                </a:solidFill>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45" name="Google Shape;345;p27"/>
          <p:cNvSpPr txBox="1"/>
          <p:nvPr>
            <p:ph idx="2" type="title"/>
          </p:nvPr>
        </p:nvSpPr>
        <p:spPr>
          <a:xfrm>
            <a:off x="4562025" y="1663700"/>
            <a:ext cx="1872300" cy="85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6000"/>
              <a:buNone/>
              <a:defRPr sz="7000">
                <a:solidFill>
                  <a:schemeClr val="dk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346" name="Google Shape;346;p27"/>
          <p:cNvSpPr txBox="1"/>
          <p:nvPr>
            <p:ph idx="1" type="subTitle"/>
          </p:nvPr>
        </p:nvSpPr>
        <p:spPr>
          <a:xfrm>
            <a:off x="4562025" y="3470800"/>
            <a:ext cx="3801600" cy="315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accent2"/>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lt1"/>
        </a:solidFill>
      </p:bgPr>
    </p:bg>
    <p:spTree>
      <p:nvGrpSpPr>
        <p:cNvPr id="347" name="Shape 347"/>
        <p:cNvGrpSpPr/>
        <p:nvPr/>
      </p:nvGrpSpPr>
      <p:grpSpPr>
        <a:xfrm>
          <a:off x="0" y="0"/>
          <a:ext cx="0" cy="0"/>
          <a:chOff x="0" y="0"/>
          <a:chExt cx="0" cy="0"/>
        </a:xfrm>
      </p:grpSpPr>
      <p:grpSp>
        <p:nvGrpSpPr>
          <p:cNvPr id="348" name="Google Shape;348;p28"/>
          <p:cNvGrpSpPr/>
          <p:nvPr/>
        </p:nvGrpSpPr>
        <p:grpSpPr>
          <a:xfrm>
            <a:off x="297" y="15560"/>
            <a:ext cx="9143904" cy="5119643"/>
            <a:chOff x="297" y="15560"/>
            <a:chExt cx="9143904" cy="5119643"/>
          </a:xfrm>
        </p:grpSpPr>
        <p:grpSp>
          <p:nvGrpSpPr>
            <p:cNvPr id="349" name="Google Shape;349;p28"/>
            <p:cNvGrpSpPr/>
            <p:nvPr/>
          </p:nvGrpSpPr>
          <p:grpSpPr>
            <a:xfrm>
              <a:off x="297" y="15560"/>
              <a:ext cx="9143904" cy="5119643"/>
              <a:chOff x="297" y="15560"/>
              <a:chExt cx="9143904" cy="5119643"/>
            </a:xfrm>
          </p:grpSpPr>
          <p:sp>
            <p:nvSpPr>
              <p:cNvPr id="350" name="Google Shape;350;p28"/>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28"/>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52" name="Google Shape;352;p28"/>
              <p:cNvGrpSpPr/>
              <p:nvPr/>
            </p:nvGrpSpPr>
            <p:grpSpPr>
              <a:xfrm>
                <a:off x="74092" y="83998"/>
                <a:ext cx="8958196" cy="100651"/>
                <a:chOff x="74092" y="83998"/>
                <a:chExt cx="8958196" cy="100651"/>
              </a:xfrm>
            </p:grpSpPr>
            <p:sp>
              <p:nvSpPr>
                <p:cNvPr id="353" name="Google Shape;353;p28"/>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28"/>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28"/>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8"/>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8"/>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8"/>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28"/>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28"/>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28"/>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28"/>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28"/>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28"/>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28"/>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28"/>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28"/>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28"/>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8"/>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28"/>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28"/>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8"/>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8"/>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28"/>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28"/>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28"/>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28"/>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28"/>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28"/>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28"/>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28"/>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28"/>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28"/>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28"/>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28"/>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28"/>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28"/>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28"/>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28"/>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28"/>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28"/>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28"/>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3" name="Google Shape;393;p28"/>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4" name="Google Shape;394;p28"/>
              <p:cNvGrpSpPr/>
              <p:nvPr/>
            </p:nvGrpSpPr>
            <p:grpSpPr>
              <a:xfrm>
                <a:off x="82434" y="4966083"/>
                <a:ext cx="8958164" cy="100651"/>
                <a:chOff x="82434" y="4966083"/>
                <a:chExt cx="8958164" cy="100651"/>
              </a:xfrm>
            </p:grpSpPr>
            <p:sp>
              <p:nvSpPr>
                <p:cNvPr id="395" name="Google Shape;395;p28"/>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28"/>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28"/>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28"/>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28"/>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28"/>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28"/>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28"/>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28"/>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28"/>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28"/>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28"/>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28"/>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28"/>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28"/>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28"/>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28"/>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28"/>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28"/>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28"/>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28"/>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28"/>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28"/>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28"/>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28"/>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28"/>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28"/>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8"/>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8"/>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28"/>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28"/>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6" name="Google Shape;426;p28"/>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8"/>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8" name="Google Shape;428;p28"/>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9" name="Google Shape;429;p28"/>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0" name="Google Shape;430;p28"/>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1" name="Google Shape;431;p28"/>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28"/>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p28"/>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p28"/>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435" name="Google Shape;435;p28"/>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36" name="Google Shape;436;p28"/>
          <p:cNvSpPr/>
          <p:nvPr/>
        </p:nvSpPr>
        <p:spPr>
          <a:xfrm rot="10800000">
            <a:off x="9117184" y="3619214"/>
            <a:ext cx="176" cy="172"/>
          </a:xfrm>
          <a:custGeom>
            <a:rect b="b" l="l" r="r" t="t"/>
            <a:pathLst>
              <a:path extrusionOk="0" h="1" w="1">
                <a:moveTo>
                  <a:pt x="0" y="0"/>
                </a:moveTo>
                <a:lnTo>
                  <a:pt x="0" y="0"/>
                </a:ln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p28"/>
          <p:cNvSpPr/>
          <p:nvPr/>
        </p:nvSpPr>
        <p:spPr>
          <a:xfrm rot="10800000">
            <a:off x="9117184" y="2708091"/>
            <a:ext cx="176" cy="172"/>
          </a:xfrm>
          <a:custGeom>
            <a:rect b="b" l="l" r="r" t="t"/>
            <a:pathLst>
              <a:path extrusionOk="0" h="1" w="1">
                <a:moveTo>
                  <a:pt x="0" y="0"/>
                </a:moveTo>
                <a:lnTo>
                  <a:pt x="0"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28"/>
          <p:cNvSpPr/>
          <p:nvPr/>
        </p:nvSpPr>
        <p:spPr>
          <a:xfrm flipH="1" rot="10800000">
            <a:off x="7991305" y="5118077"/>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9" name="Google Shape;439;p28"/>
          <p:cNvSpPr/>
          <p:nvPr/>
        </p:nvSpPr>
        <p:spPr>
          <a:xfrm flipH="1" rot="10800000">
            <a:off x="7991305" y="5118077"/>
            <a:ext cx="176" cy="172"/>
          </a:xfrm>
          <a:custGeom>
            <a:rect b="b" l="l" r="r" t="t"/>
            <a:pathLst>
              <a:path extrusionOk="0" h="1" w="1">
                <a:moveTo>
                  <a:pt x="0" y="1"/>
                </a:moveTo>
                <a:lnTo>
                  <a:pt x="0" y="1"/>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28"/>
          <p:cNvSpPr txBox="1"/>
          <p:nvPr>
            <p:ph type="title"/>
          </p:nvPr>
        </p:nvSpPr>
        <p:spPr>
          <a:xfrm>
            <a:off x="720000" y="676361"/>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441" name="Google Shape;441;p28"/>
          <p:cNvSpPr txBox="1"/>
          <p:nvPr>
            <p:ph idx="1" type="body"/>
          </p:nvPr>
        </p:nvSpPr>
        <p:spPr>
          <a:xfrm>
            <a:off x="720000" y="1184651"/>
            <a:ext cx="7704000" cy="572700"/>
          </a:xfrm>
          <a:prstGeom prst="rect">
            <a:avLst/>
          </a:prstGeom>
          <a:noFill/>
          <a:ln>
            <a:noFill/>
          </a:ln>
        </p:spPr>
        <p:txBody>
          <a:bodyPr anchorCtr="0" anchor="ctr" bIns="91425" lIns="91425" spcFirstLastPara="1" rIns="91425" wrap="square" tIns="91425">
            <a:noAutofit/>
          </a:bodyPr>
          <a:lstStyle>
            <a:lvl1pPr indent="-304800" lvl="0" marL="457200" algn="ctr">
              <a:lnSpc>
                <a:spcPct val="115000"/>
              </a:lnSpc>
              <a:spcBef>
                <a:spcPts val="0"/>
              </a:spcBef>
              <a:spcAft>
                <a:spcPts val="0"/>
              </a:spcAft>
              <a:buClr>
                <a:srgbClr val="434343"/>
              </a:buClr>
              <a:buSzPts val="1200"/>
              <a:buAutoNum type="arabicPeriod"/>
              <a:defRPr/>
            </a:lvl1pPr>
            <a:lvl2pPr indent="-304800" lvl="1" marL="9144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indent="-304800" lvl="2" marL="1371600" algn="l">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algn="l">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algn="l">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algn="l">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algn="l">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42" name="Shape 442"/>
        <p:cNvGrpSpPr/>
        <p:nvPr/>
      </p:nvGrpSpPr>
      <p:grpSpPr>
        <a:xfrm>
          <a:off x="0" y="0"/>
          <a:ext cx="0" cy="0"/>
          <a:chOff x="0" y="0"/>
          <a:chExt cx="0" cy="0"/>
        </a:xfrm>
      </p:grpSpPr>
      <p:grpSp>
        <p:nvGrpSpPr>
          <p:cNvPr id="443" name="Google Shape;443;p29"/>
          <p:cNvGrpSpPr/>
          <p:nvPr/>
        </p:nvGrpSpPr>
        <p:grpSpPr>
          <a:xfrm>
            <a:off x="297" y="15560"/>
            <a:ext cx="9143904" cy="5119643"/>
            <a:chOff x="297" y="15560"/>
            <a:chExt cx="9143904" cy="5119643"/>
          </a:xfrm>
        </p:grpSpPr>
        <p:grpSp>
          <p:nvGrpSpPr>
            <p:cNvPr id="444" name="Google Shape;444;p29"/>
            <p:cNvGrpSpPr/>
            <p:nvPr/>
          </p:nvGrpSpPr>
          <p:grpSpPr>
            <a:xfrm>
              <a:off x="297" y="15560"/>
              <a:ext cx="9143904" cy="5119643"/>
              <a:chOff x="297" y="15560"/>
              <a:chExt cx="9143904" cy="5119643"/>
            </a:xfrm>
          </p:grpSpPr>
          <p:sp>
            <p:nvSpPr>
              <p:cNvPr id="445" name="Google Shape;445;p29"/>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29"/>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7" name="Google Shape;447;p29"/>
              <p:cNvGrpSpPr/>
              <p:nvPr/>
            </p:nvGrpSpPr>
            <p:grpSpPr>
              <a:xfrm>
                <a:off x="74092" y="83998"/>
                <a:ext cx="8958196" cy="100651"/>
                <a:chOff x="74092" y="83998"/>
                <a:chExt cx="8958196" cy="100651"/>
              </a:xfrm>
            </p:grpSpPr>
            <p:sp>
              <p:nvSpPr>
                <p:cNvPr id="448" name="Google Shape;448;p29"/>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29"/>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29"/>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29"/>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29"/>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29"/>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29"/>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29"/>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29"/>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29"/>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29"/>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29"/>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29"/>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29"/>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29"/>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29"/>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29"/>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29"/>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29"/>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29"/>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29"/>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29"/>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29"/>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29"/>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29"/>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29"/>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29"/>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29"/>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29"/>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29"/>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29"/>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29"/>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29"/>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29"/>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29"/>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29"/>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29"/>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29"/>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29"/>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29"/>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88" name="Google Shape;488;p29"/>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9" name="Google Shape;489;p29"/>
              <p:cNvGrpSpPr/>
              <p:nvPr/>
            </p:nvGrpSpPr>
            <p:grpSpPr>
              <a:xfrm>
                <a:off x="82434" y="4966083"/>
                <a:ext cx="8958164" cy="100651"/>
                <a:chOff x="82434" y="4966083"/>
                <a:chExt cx="8958164" cy="100651"/>
              </a:xfrm>
            </p:grpSpPr>
            <p:sp>
              <p:nvSpPr>
                <p:cNvPr id="490" name="Google Shape;490;p29"/>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29"/>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29"/>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29"/>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29"/>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29"/>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29"/>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29"/>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29"/>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29"/>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29"/>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29"/>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29"/>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29"/>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29"/>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29"/>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29"/>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29"/>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29"/>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29"/>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29"/>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29"/>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29"/>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29"/>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29"/>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29"/>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29"/>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29"/>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29"/>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29"/>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29"/>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29"/>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29"/>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29"/>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29"/>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29"/>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29"/>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29"/>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29"/>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29"/>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530" name="Google Shape;530;p29"/>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1" name="Google Shape;531;p29"/>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532" name="Google Shape;532;p29"/>
          <p:cNvSpPr txBox="1"/>
          <p:nvPr>
            <p:ph idx="1" type="subTitle"/>
          </p:nvPr>
        </p:nvSpPr>
        <p:spPr>
          <a:xfrm>
            <a:off x="5055286" y="3806972"/>
            <a:ext cx="2505600" cy="649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33" name="Google Shape;533;p29"/>
          <p:cNvSpPr txBox="1"/>
          <p:nvPr>
            <p:ph idx="2" type="subTitle"/>
          </p:nvPr>
        </p:nvSpPr>
        <p:spPr>
          <a:xfrm>
            <a:off x="1583289" y="3806972"/>
            <a:ext cx="2505600" cy="6492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sz="1400"/>
            </a:lvl1pPr>
            <a:lvl2pPr lvl="1" algn="ctr">
              <a:lnSpc>
                <a:spcPct val="100000"/>
              </a:lnSpc>
              <a:spcBef>
                <a:spcPts val="160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34" name="Google Shape;534;p29"/>
          <p:cNvSpPr txBox="1"/>
          <p:nvPr>
            <p:ph idx="3" type="subTitle"/>
          </p:nvPr>
        </p:nvSpPr>
        <p:spPr>
          <a:xfrm>
            <a:off x="5055276" y="3376024"/>
            <a:ext cx="2505600" cy="48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lt1"/>
                </a:solidFill>
                <a:latin typeface="Alfa Slab One"/>
                <a:ea typeface="Alfa Slab One"/>
                <a:cs typeface="Alfa Slab One"/>
                <a:sym typeface="Alfa Slab On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35" name="Google Shape;535;p29"/>
          <p:cNvSpPr txBox="1"/>
          <p:nvPr>
            <p:ph idx="4" type="subTitle"/>
          </p:nvPr>
        </p:nvSpPr>
        <p:spPr>
          <a:xfrm>
            <a:off x="1583300" y="3376024"/>
            <a:ext cx="2505600" cy="48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Bebas Neue"/>
              <a:buNone/>
              <a:defRPr sz="2100">
                <a:solidFill>
                  <a:schemeClr val="lt1"/>
                </a:solidFill>
                <a:latin typeface="Alfa Slab One"/>
                <a:ea typeface="Alfa Slab One"/>
                <a:cs typeface="Alfa Slab One"/>
                <a:sym typeface="Alfa Slab One"/>
              </a:defRPr>
            </a:lvl1pPr>
            <a:lvl2pPr lvl="1" algn="ctr">
              <a:lnSpc>
                <a:spcPct val="100000"/>
              </a:lnSpc>
              <a:spcBef>
                <a:spcPts val="160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36" name="Google Shape;536;p29"/>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29"/>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8" name="Shape 538"/>
        <p:cNvGrpSpPr/>
        <p:nvPr/>
      </p:nvGrpSpPr>
      <p:grpSpPr>
        <a:xfrm>
          <a:off x="0" y="0"/>
          <a:ext cx="0" cy="0"/>
          <a:chOff x="0" y="0"/>
          <a:chExt cx="0" cy="0"/>
        </a:xfrm>
      </p:grpSpPr>
      <p:grpSp>
        <p:nvGrpSpPr>
          <p:cNvPr id="539" name="Google Shape;539;p30"/>
          <p:cNvGrpSpPr/>
          <p:nvPr/>
        </p:nvGrpSpPr>
        <p:grpSpPr>
          <a:xfrm>
            <a:off x="297" y="15560"/>
            <a:ext cx="9143904" cy="5119643"/>
            <a:chOff x="297" y="15560"/>
            <a:chExt cx="9143904" cy="5119643"/>
          </a:xfrm>
        </p:grpSpPr>
        <p:grpSp>
          <p:nvGrpSpPr>
            <p:cNvPr id="540" name="Google Shape;540;p30"/>
            <p:cNvGrpSpPr/>
            <p:nvPr/>
          </p:nvGrpSpPr>
          <p:grpSpPr>
            <a:xfrm>
              <a:off x="297" y="15560"/>
              <a:ext cx="9143904" cy="5119643"/>
              <a:chOff x="297" y="15560"/>
              <a:chExt cx="9143904" cy="5119643"/>
            </a:xfrm>
          </p:grpSpPr>
          <p:sp>
            <p:nvSpPr>
              <p:cNvPr id="541" name="Google Shape;541;p30"/>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30"/>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3" name="Google Shape;543;p30"/>
              <p:cNvGrpSpPr/>
              <p:nvPr/>
            </p:nvGrpSpPr>
            <p:grpSpPr>
              <a:xfrm>
                <a:off x="74092" y="83998"/>
                <a:ext cx="8958196" cy="100651"/>
                <a:chOff x="74092" y="83998"/>
                <a:chExt cx="8958196" cy="100651"/>
              </a:xfrm>
            </p:grpSpPr>
            <p:sp>
              <p:nvSpPr>
                <p:cNvPr id="544" name="Google Shape;544;p30"/>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30"/>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30"/>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30"/>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30"/>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30"/>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30"/>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30"/>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30"/>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30"/>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30"/>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30"/>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30"/>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30"/>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30"/>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30"/>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30"/>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30"/>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30"/>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30"/>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30"/>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30"/>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30"/>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30"/>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30"/>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30"/>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30"/>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30"/>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30"/>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30"/>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30"/>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30"/>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30"/>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30"/>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30"/>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30"/>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30"/>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30"/>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30"/>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30"/>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4" name="Google Shape;584;p30"/>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5" name="Google Shape;585;p30"/>
              <p:cNvGrpSpPr/>
              <p:nvPr/>
            </p:nvGrpSpPr>
            <p:grpSpPr>
              <a:xfrm>
                <a:off x="82434" y="4966083"/>
                <a:ext cx="8958164" cy="100651"/>
                <a:chOff x="82434" y="4966083"/>
                <a:chExt cx="8958164" cy="100651"/>
              </a:xfrm>
            </p:grpSpPr>
            <p:sp>
              <p:nvSpPr>
                <p:cNvPr id="586" name="Google Shape;586;p30"/>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30"/>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30"/>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30"/>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30"/>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30"/>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30"/>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30"/>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30"/>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30"/>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30"/>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30"/>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30"/>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30"/>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30"/>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30"/>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30"/>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30"/>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30"/>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30"/>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30"/>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30"/>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30"/>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30"/>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30"/>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30"/>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30"/>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30"/>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30"/>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30"/>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30"/>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30"/>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30"/>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30"/>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30"/>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30"/>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30"/>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30"/>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30"/>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30"/>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626" name="Google Shape;626;p30"/>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7" name="Google Shape;627;p30"/>
          <p:cNvSpPr txBox="1"/>
          <p:nvPr>
            <p:ph type="title"/>
          </p:nvPr>
        </p:nvSpPr>
        <p:spPr>
          <a:xfrm>
            <a:off x="720000" y="676656"/>
            <a:ext cx="7704000" cy="320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628" name="Google Shape;628;p30"/>
          <p:cNvSpPr/>
          <p:nvPr/>
        </p:nvSpPr>
        <p:spPr>
          <a:xfrm>
            <a:off x="373855" y="5986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30"/>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30" name="Shape 630"/>
        <p:cNvGrpSpPr/>
        <p:nvPr/>
      </p:nvGrpSpPr>
      <p:grpSpPr>
        <a:xfrm>
          <a:off x="0" y="0"/>
          <a:ext cx="0" cy="0"/>
          <a:chOff x="0" y="0"/>
          <a:chExt cx="0" cy="0"/>
        </a:xfrm>
      </p:grpSpPr>
      <p:grpSp>
        <p:nvGrpSpPr>
          <p:cNvPr id="631" name="Google Shape;631;p31"/>
          <p:cNvGrpSpPr/>
          <p:nvPr/>
        </p:nvGrpSpPr>
        <p:grpSpPr>
          <a:xfrm>
            <a:off x="297" y="15560"/>
            <a:ext cx="9143904" cy="5119643"/>
            <a:chOff x="297" y="15560"/>
            <a:chExt cx="9143904" cy="5119643"/>
          </a:xfrm>
        </p:grpSpPr>
        <p:grpSp>
          <p:nvGrpSpPr>
            <p:cNvPr id="632" name="Google Shape;632;p31"/>
            <p:cNvGrpSpPr/>
            <p:nvPr/>
          </p:nvGrpSpPr>
          <p:grpSpPr>
            <a:xfrm>
              <a:off x="297" y="15560"/>
              <a:ext cx="9143904" cy="5119643"/>
              <a:chOff x="297" y="15560"/>
              <a:chExt cx="9143904" cy="5119643"/>
            </a:xfrm>
          </p:grpSpPr>
          <p:sp>
            <p:nvSpPr>
              <p:cNvPr id="633" name="Google Shape;633;p31"/>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31"/>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5" name="Google Shape;635;p31"/>
              <p:cNvGrpSpPr/>
              <p:nvPr/>
            </p:nvGrpSpPr>
            <p:grpSpPr>
              <a:xfrm>
                <a:off x="74092" y="83998"/>
                <a:ext cx="8958196" cy="100651"/>
                <a:chOff x="74092" y="83998"/>
                <a:chExt cx="8958196" cy="100651"/>
              </a:xfrm>
            </p:grpSpPr>
            <p:sp>
              <p:nvSpPr>
                <p:cNvPr id="636" name="Google Shape;636;p31"/>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31"/>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31"/>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31"/>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31"/>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31"/>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31"/>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31"/>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31"/>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31"/>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31"/>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31"/>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31"/>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31"/>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31"/>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31"/>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31"/>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3" name="Google Shape;653;p31"/>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31"/>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5" name="Google Shape;655;p31"/>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31"/>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31"/>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31"/>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31"/>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31"/>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1" name="Google Shape;661;p31"/>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2" name="Google Shape;662;p31"/>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31"/>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31"/>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31"/>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31"/>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31"/>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31"/>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31"/>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31"/>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31"/>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31"/>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31"/>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31"/>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31"/>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76" name="Google Shape;676;p31"/>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77" name="Google Shape;677;p31"/>
              <p:cNvGrpSpPr/>
              <p:nvPr/>
            </p:nvGrpSpPr>
            <p:grpSpPr>
              <a:xfrm>
                <a:off x="82434" y="4966083"/>
                <a:ext cx="8958164" cy="100651"/>
                <a:chOff x="82434" y="4966083"/>
                <a:chExt cx="8958164" cy="100651"/>
              </a:xfrm>
            </p:grpSpPr>
            <p:sp>
              <p:nvSpPr>
                <p:cNvPr id="678" name="Google Shape;678;p31"/>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31"/>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31"/>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31"/>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31"/>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31"/>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31"/>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31"/>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31"/>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31"/>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31"/>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31"/>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31"/>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31"/>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31"/>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31"/>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31"/>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31"/>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31"/>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31"/>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31"/>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31"/>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31"/>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31"/>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31"/>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31"/>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31"/>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31"/>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31"/>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31"/>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31"/>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31"/>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31"/>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31"/>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31"/>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31"/>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31"/>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31"/>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31"/>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31"/>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
          <p:nvSpPr>
            <p:cNvPr id="718" name="Google Shape;718;p31"/>
            <p:cNvSpPr/>
            <p:nvPr/>
          </p:nvSpPr>
          <p:spPr>
            <a:xfrm>
              <a:off x="303900" y="549338"/>
              <a:ext cx="8536200" cy="4052100"/>
            </a:xfrm>
            <a:prstGeom prst="rect">
              <a:avLst/>
            </a:prstGeom>
            <a:noFill/>
            <a:ln cap="flat" cmpd="sng" w="19050">
              <a:solidFill>
                <a:schemeClr val="lt1"/>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9" name="Google Shape;719;p31"/>
          <p:cNvSpPr txBox="1"/>
          <p:nvPr>
            <p:ph type="title"/>
          </p:nvPr>
        </p:nvSpPr>
        <p:spPr>
          <a:xfrm>
            <a:off x="720000" y="676656"/>
            <a:ext cx="7219500" cy="320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solidFill>
                  <a:schemeClr val="dk1"/>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20" name="Google Shape;720;p31"/>
          <p:cNvSpPr txBox="1"/>
          <p:nvPr>
            <p:ph idx="1" type="subTitle"/>
          </p:nvPr>
        </p:nvSpPr>
        <p:spPr>
          <a:xfrm>
            <a:off x="720000" y="1541950"/>
            <a:ext cx="4150800" cy="2703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1600"/>
              <a:buFont typeface="Nunito Light"/>
              <a:buChar char="●"/>
              <a:defRPr sz="1600"/>
            </a:lvl1pPr>
            <a:lvl2pPr lvl="1" algn="ctr">
              <a:lnSpc>
                <a:spcPct val="100000"/>
              </a:lnSpc>
              <a:spcBef>
                <a:spcPts val="0"/>
              </a:spcBef>
              <a:spcAft>
                <a:spcPts val="0"/>
              </a:spcAft>
              <a:buClr>
                <a:srgbClr val="E76A28"/>
              </a:buClr>
              <a:buSzPts val="1600"/>
              <a:buFont typeface="Nunito Light"/>
              <a:buChar char="○"/>
              <a:defRPr/>
            </a:lvl2pPr>
            <a:lvl3pPr lvl="2" algn="ctr">
              <a:lnSpc>
                <a:spcPct val="100000"/>
              </a:lnSpc>
              <a:spcBef>
                <a:spcPts val="1600"/>
              </a:spcBef>
              <a:spcAft>
                <a:spcPts val="0"/>
              </a:spcAft>
              <a:buClr>
                <a:srgbClr val="E76A28"/>
              </a:buClr>
              <a:buSzPts val="1500"/>
              <a:buFont typeface="Nunito Light"/>
              <a:buChar char="■"/>
              <a:defRPr/>
            </a:lvl3pPr>
            <a:lvl4pPr lvl="3" algn="ctr">
              <a:lnSpc>
                <a:spcPct val="100000"/>
              </a:lnSpc>
              <a:spcBef>
                <a:spcPts val="1600"/>
              </a:spcBef>
              <a:spcAft>
                <a:spcPts val="0"/>
              </a:spcAft>
              <a:buClr>
                <a:srgbClr val="E76A28"/>
              </a:buClr>
              <a:buSzPts val="1500"/>
              <a:buFont typeface="Nunito Light"/>
              <a:buChar char="●"/>
              <a:defRPr/>
            </a:lvl4pPr>
            <a:lvl5pPr lvl="4" algn="ctr">
              <a:lnSpc>
                <a:spcPct val="100000"/>
              </a:lnSpc>
              <a:spcBef>
                <a:spcPts val="1600"/>
              </a:spcBef>
              <a:spcAft>
                <a:spcPts val="0"/>
              </a:spcAft>
              <a:buClr>
                <a:srgbClr val="E76A28"/>
              </a:buClr>
              <a:buSzPts val="1400"/>
              <a:buFont typeface="Nunito Light"/>
              <a:buChar char="○"/>
              <a:defRPr/>
            </a:lvl5pPr>
            <a:lvl6pPr lvl="5" algn="ctr">
              <a:lnSpc>
                <a:spcPct val="100000"/>
              </a:lnSpc>
              <a:spcBef>
                <a:spcPts val="1600"/>
              </a:spcBef>
              <a:spcAft>
                <a:spcPts val="0"/>
              </a:spcAft>
              <a:buClr>
                <a:srgbClr val="999999"/>
              </a:buClr>
              <a:buSzPts val="1400"/>
              <a:buFont typeface="Nunito Light"/>
              <a:buChar char="■"/>
              <a:defRPr/>
            </a:lvl6pPr>
            <a:lvl7pPr lvl="6" algn="ctr">
              <a:lnSpc>
                <a:spcPct val="100000"/>
              </a:lnSpc>
              <a:spcBef>
                <a:spcPts val="1600"/>
              </a:spcBef>
              <a:spcAft>
                <a:spcPts val="0"/>
              </a:spcAft>
              <a:buClr>
                <a:srgbClr val="999999"/>
              </a:buClr>
              <a:buSzPts val="1300"/>
              <a:buFont typeface="Nunito Light"/>
              <a:buChar char="●"/>
              <a:defRPr/>
            </a:lvl7pPr>
            <a:lvl8pPr lvl="7" algn="ctr">
              <a:lnSpc>
                <a:spcPct val="100000"/>
              </a:lnSpc>
              <a:spcBef>
                <a:spcPts val="1600"/>
              </a:spcBef>
              <a:spcAft>
                <a:spcPts val="0"/>
              </a:spcAft>
              <a:buClr>
                <a:srgbClr val="999999"/>
              </a:buClr>
              <a:buSzPts val="1300"/>
              <a:buFont typeface="Nunito Light"/>
              <a:buChar char="○"/>
              <a:defRPr/>
            </a:lvl8pPr>
            <a:lvl9pPr lvl="8" algn="ctr">
              <a:lnSpc>
                <a:spcPct val="100000"/>
              </a:lnSpc>
              <a:spcBef>
                <a:spcPts val="1600"/>
              </a:spcBef>
              <a:spcAft>
                <a:spcPts val="1600"/>
              </a:spcAft>
              <a:buClr>
                <a:srgbClr val="999999"/>
              </a:buClr>
              <a:buSzPts val="1400"/>
              <a:buFont typeface="Nunito Light"/>
              <a:buChar char="■"/>
              <a:defRPr/>
            </a:lvl9pPr>
          </a:lstStyle>
          <a:p/>
        </p:txBody>
      </p:sp>
      <p:sp>
        <p:nvSpPr>
          <p:cNvPr id="721" name="Google Shape;721;p31"/>
          <p:cNvSpPr/>
          <p:nvPr/>
        </p:nvSpPr>
        <p:spPr>
          <a:xfrm>
            <a:off x="7227168" y="373967"/>
            <a:ext cx="1649967" cy="780806"/>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31"/>
          <p:cNvSpPr/>
          <p:nvPr/>
        </p:nvSpPr>
        <p:spPr>
          <a:xfrm>
            <a:off x="8030755" y="4084439"/>
            <a:ext cx="678735" cy="321187"/>
          </a:xfrm>
          <a:custGeom>
            <a:rect b="b" l="l" r="r" t="t"/>
            <a:pathLst>
              <a:path extrusionOk="0" h="7932" w="16762">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2"/>
        </a:solidFill>
      </p:bgPr>
    </p:bg>
    <p:spTree>
      <p:nvGrpSpPr>
        <p:cNvPr id="723" name="Shape 723"/>
        <p:cNvGrpSpPr/>
        <p:nvPr/>
      </p:nvGrpSpPr>
      <p:grpSpPr>
        <a:xfrm>
          <a:off x="0" y="0"/>
          <a:ext cx="0" cy="0"/>
          <a:chOff x="0" y="0"/>
          <a:chExt cx="0" cy="0"/>
        </a:xfrm>
      </p:grpSpPr>
      <p:grpSp>
        <p:nvGrpSpPr>
          <p:cNvPr id="724" name="Google Shape;724;p32"/>
          <p:cNvGrpSpPr/>
          <p:nvPr/>
        </p:nvGrpSpPr>
        <p:grpSpPr>
          <a:xfrm>
            <a:off x="297" y="15560"/>
            <a:ext cx="9143904" cy="5119643"/>
            <a:chOff x="297" y="15560"/>
            <a:chExt cx="9143904" cy="5119643"/>
          </a:xfrm>
        </p:grpSpPr>
        <p:sp>
          <p:nvSpPr>
            <p:cNvPr id="725" name="Google Shape;725;p32"/>
            <p:cNvSpPr/>
            <p:nvPr/>
          </p:nvSpPr>
          <p:spPr>
            <a:xfrm>
              <a:off x="158636" y="377479"/>
              <a:ext cx="8844455" cy="4395773"/>
            </a:xfrm>
            <a:custGeom>
              <a:rect b="b" l="l" r="r" t="t"/>
              <a:pathLst>
                <a:path extrusionOk="0" h="137004" w="275657">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6" name="Google Shape;726;p32"/>
            <p:cNvGrpSpPr/>
            <p:nvPr/>
          </p:nvGrpSpPr>
          <p:grpSpPr>
            <a:xfrm>
              <a:off x="8607" y="4897646"/>
              <a:ext cx="9135594" cy="237557"/>
              <a:chOff x="8607" y="4897646"/>
              <a:chExt cx="9135594" cy="237557"/>
            </a:xfrm>
          </p:grpSpPr>
          <p:sp>
            <p:nvSpPr>
              <p:cNvPr id="727" name="Google Shape;727;p32"/>
              <p:cNvSpPr/>
              <p:nvPr/>
            </p:nvSpPr>
            <p:spPr>
              <a:xfrm>
                <a:off x="8607" y="4897646"/>
                <a:ext cx="9135594" cy="237557"/>
              </a:xfrm>
              <a:custGeom>
                <a:rect b="b" l="l" r="r" t="t"/>
                <a:pathLst>
                  <a:path extrusionOk="0" h="7404" w="284731">
                    <a:moveTo>
                      <a:pt x="1" y="0"/>
                    </a:moveTo>
                    <a:lnTo>
                      <a:pt x="1" y="7403"/>
                    </a:lnTo>
                    <a:lnTo>
                      <a:pt x="284730" y="7403"/>
                    </a:lnTo>
                    <a:lnTo>
                      <a:pt x="284730" y="0"/>
                    </a:lnTo>
                    <a:close/>
                  </a:path>
                </a:pathLst>
              </a:custGeom>
              <a:solidFill>
                <a:srgbClr val="F034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8" name="Google Shape;728;p32"/>
              <p:cNvGrpSpPr/>
              <p:nvPr/>
            </p:nvGrpSpPr>
            <p:grpSpPr>
              <a:xfrm>
                <a:off x="82434" y="4966083"/>
                <a:ext cx="8958164" cy="100651"/>
                <a:chOff x="82434" y="4966083"/>
                <a:chExt cx="8958164" cy="100651"/>
              </a:xfrm>
            </p:grpSpPr>
            <p:sp>
              <p:nvSpPr>
                <p:cNvPr id="729" name="Google Shape;729;p32"/>
                <p:cNvSpPr/>
                <p:nvPr/>
              </p:nvSpPr>
              <p:spPr>
                <a:xfrm>
                  <a:off x="82434" y="4966083"/>
                  <a:ext cx="105399" cy="100651"/>
                </a:xfrm>
                <a:custGeom>
                  <a:rect b="b" l="l" r="r" t="t"/>
                  <a:pathLst>
                    <a:path extrusionOk="0" h="3137" w="3285">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32"/>
                <p:cNvSpPr/>
                <p:nvPr/>
              </p:nvSpPr>
              <p:spPr>
                <a:xfrm>
                  <a:off x="302088"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32"/>
                <p:cNvSpPr/>
                <p:nvPr/>
              </p:nvSpPr>
              <p:spPr>
                <a:xfrm>
                  <a:off x="530116" y="4966083"/>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32"/>
                <p:cNvSpPr/>
                <p:nvPr/>
              </p:nvSpPr>
              <p:spPr>
                <a:xfrm>
                  <a:off x="758112"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32"/>
                <p:cNvSpPr/>
                <p:nvPr/>
              </p:nvSpPr>
              <p:spPr>
                <a:xfrm>
                  <a:off x="985499" y="4966083"/>
                  <a:ext cx="105399" cy="100651"/>
                </a:xfrm>
                <a:custGeom>
                  <a:rect b="b" l="l" r="r" t="t"/>
                  <a:pathLst>
                    <a:path extrusionOk="0" h="3137" w="3285">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32"/>
                <p:cNvSpPr/>
                <p:nvPr/>
              </p:nvSpPr>
              <p:spPr>
                <a:xfrm>
                  <a:off x="1213527" y="4966083"/>
                  <a:ext cx="105399" cy="100651"/>
                </a:xfrm>
                <a:custGeom>
                  <a:rect b="b" l="l" r="r" t="t"/>
                  <a:pathLst>
                    <a:path extrusionOk="0" h="3137" w="3285">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32"/>
                <p:cNvSpPr/>
                <p:nvPr/>
              </p:nvSpPr>
              <p:spPr>
                <a:xfrm>
                  <a:off x="1441523" y="4966083"/>
                  <a:ext cx="105399" cy="100651"/>
                </a:xfrm>
                <a:custGeom>
                  <a:rect b="b" l="l" r="r" t="t"/>
                  <a:pathLst>
                    <a:path extrusionOk="0" h="3137" w="3285">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32"/>
                <p:cNvSpPr/>
                <p:nvPr/>
              </p:nvSpPr>
              <p:spPr>
                <a:xfrm>
                  <a:off x="1669519" y="4966083"/>
                  <a:ext cx="105399" cy="100651"/>
                </a:xfrm>
                <a:custGeom>
                  <a:rect b="b" l="l" r="r" t="t"/>
                  <a:pathLst>
                    <a:path extrusionOk="0" h="3137" w="3285">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32"/>
                <p:cNvSpPr/>
                <p:nvPr/>
              </p:nvSpPr>
              <p:spPr>
                <a:xfrm>
                  <a:off x="1897515" y="4966083"/>
                  <a:ext cx="105399" cy="100651"/>
                </a:xfrm>
                <a:custGeom>
                  <a:rect b="b" l="l" r="r" t="t"/>
                  <a:pathLst>
                    <a:path extrusionOk="0" h="3137" w="3285">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32"/>
                <p:cNvSpPr/>
                <p:nvPr/>
              </p:nvSpPr>
              <p:spPr>
                <a:xfrm>
                  <a:off x="2125511" y="4966083"/>
                  <a:ext cx="105399" cy="100651"/>
                </a:xfrm>
                <a:custGeom>
                  <a:rect b="b" l="l" r="r" t="t"/>
                  <a:pathLst>
                    <a:path extrusionOk="0" h="3137" w="3285">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32"/>
                <p:cNvSpPr/>
                <p:nvPr/>
              </p:nvSpPr>
              <p:spPr>
                <a:xfrm>
                  <a:off x="2352929" y="4966083"/>
                  <a:ext cx="105399" cy="100651"/>
                </a:xfrm>
                <a:custGeom>
                  <a:rect b="b" l="l" r="r" t="t"/>
                  <a:pathLst>
                    <a:path extrusionOk="0" h="3137" w="3285">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32"/>
                <p:cNvSpPr/>
                <p:nvPr/>
              </p:nvSpPr>
              <p:spPr>
                <a:xfrm>
                  <a:off x="2580925" y="4966083"/>
                  <a:ext cx="105399" cy="100651"/>
                </a:xfrm>
                <a:custGeom>
                  <a:rect b="b" l="l" r="r" t="t"/>
                  <a:pathLst>
                    <a:path extrusionOk="0" h="3137" w="3285">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32"/>
                <p:cNvSpPr/>
                <p:nvPr/>
              </p:nvSpPr>
              <p:spPr>
                <a:xfrm>
                  <a:off x="2808921" y="4966083"/>
                  <a:ext cx="105399" cy="100651"/>
                </a:xfrm>
                <a:custGeom>
                  <a:rect b="b" l="l" r="r" t="t"/>
                  <a:pathLst>
                    <a:path extrusionOk="0" h="3137" w="3285">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32"/>
                <p:cNvSpPr/>
                <p:nvPr/>
              </p:nvSpPr>
              <p:spPr>
                <a:xfrm>
                  <a:off x="3036917" y="4966083"/>
                  <a:ext cx="105399" cy="100651"/>
                </a:xfrm>
                <a:custGeom>
                  <a:rect b="b" l="l" r="r" t="t"/>
                  <a:pathLst>
                    <a:path extrusionOk="0" h="3137" w="3285">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32"/>
                <p:cNvSpPr/>
                <p:nvPr/>
              </p:nvSpPr>
              <p:spPr>
                <a:xfrm>
                  <a:off x="3264945" y="4966083"/>
                  <a:ext cx="105399" cy="100651"/>
                </a:xfrm>
                <a:custGeom>
                  <a:rect b="b" l="l" r="r" t="t"/>
                  <a:pathLst>
                    <a:path extrusionOk="0" h="3137" w="3285">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32"/>
                <p:cNvSpPr/>
                <p:nvPr/>
              </p:nvSpPr>
              <p:spPr>
                <a:xfrm>
                  <a:off x="3492941" y="4966083"/>
                  <a:ext cx="105399" cy="100651"/>
                </a:xfrm>
                <a:custGeom>
                  <a:rect b="b" l="l" r="r" t="t"/>
                  <a:pathLst>
                    <a:path extrusionOk="0" h="3137" w="3285">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32"/>
                <p:cNvSpPr/>
                <p:nvPr/>
              </p:nvSpPr>
              <p:spPr>
                <a:xfrm>
                  <a:off x="3711408" y="4966693"/>
                  <a:ext cx="105399" cy="100041"/>
                </a:xfrm>
                <a:custGeom>
                  <a:rect b="b" l="l" r="r" t="t"/>
                  <a:pathLst>
                    <a:path extrusionOk="0" h="3118" w="3285">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32"/>
                <p:cNvSpPr/>
                <p:nvPr/>
              </p:nvSpPr>
              <p:spPr>
                <a:xfrm>
                  <a:off x="3939404" y="4966693"/>
                  <a:ext cx="105399" cy="100041"/>
                </a:xfrm>
                <a:custGeom>
                  <a:rect b="b" l="l" r="r" t="t"/>
                  <a:pathLst>
                    <a:path extrusionOk="0" h="3118" w="3285">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32"/>
                <p:cNvSpPr/>
                <p:nvPr/>
              </p:nvSpPr>
              <p:spPr>
                <a:xfrm>
                  <a:off x="4167400" y="4966693"/>
                  <a:ext cx="105399" cy="100041"/>
                </a:xfrm>
                <a:custGeom>
                  <a:rect b="b" l="l" r="r" t="t"/>
                  <a:pathLst>
                    <a:path extrusionOk="0" h="3118" w="3285">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32"/>
                <p:cNvSpPr/>
                <p:nvPr/>
              </p:nvSpPr>
              <p:spPr>
                <a:xfrm>
                  <a:off x="4395428" y="4966693"/>
                  <a:ext cx="105399" cy="100041"/>
                </a:xfrm>
                <a:custGeom>
                  <a:rect b="b" l="l" r="r" t="t"/>
                  <a:pathLst>
                    <a:path extrusionOk="0" h="3118" w="3285">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32"/>
                <p:cNvSpPr/>
                <p:nvPr/>
              </p:nvSpPr>
              <p:spPr>
                <a:xfrm>
                  <a:off x="4622815" y="4966693"/>
                  <a:ext cx="105399" cy="100041"/>
                </a:xfrm>
                <a:custGeom>
                  <a:rect b="b" l="l" r="r" t="t"/>
                  <a:pathLst>
                    <a:path extrusionOk="0" h="3118" w="3285">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32"/>
                <p:cNvSpPr/>
                <p:nvPr/>
              </p:nvSpPr>
              <p:spPr>
                <a:xfrm>
                  <a:off x="4850811" y="4966693"/>
                  <a:ext cx="105399" cy="100041"/>
                </a:xfrm>
                <a:custGeom>
                  <a:rect b="b" l="l" r="r" t="t"/>
                  <a:pathLst>
                    <a:path extrusionOk="0" h="3118" w="3285">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32"/>
                <p:cNvSpPr/>
                <p:nvPr/>
              </p:nvSpPr>
              <p:spPr>
                <a:xfrm>
                  <a:off x="5078839" y="4966693"/>
                  <a:ext cx="105399" cy="100041"/>
                </a:xfrm>
                <a:custGeom>
                  <a:rect b="b" l="l" r="r" t="t"/>
                  <a:pathLst>
                    <a:path extrusionOk="0" h="3118" w="3285">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32"/>
                <p:cNvSpPr/>
                <p:nvPr/>
              </p:nvSpPr>
              <p:spPr>
                <a:xfrm>
                  <a:off x="5306835"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32"/>
                <p:cNvSpPr/>
                <p:nvPr/>
              </p:nvSpPr>
              <p:spPr>
                <a:xfrm>
                  <a:off x="5525911"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32"/>
                <p:cNvSpPr/>
                <p:nvPr/>
              </p:nvSpPr>
              <p:spPr>
                <a:xfrm>
                  <a:off x="5753907"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32"/>
                <p:cNvSpPr/>
                <p:nvPr/>
              </p:nvSpPr>
              <p:spPr>
                <a:xfrm>
                  <a:off x="5981903" y="4966083"/>
                  <a:ext cx="105399" cy="100041"/>
                </a:xfrm>
                <a:custGeom>
                  <a:rect b="b" l="l" r="r" t="t"/>
                  <a:pathLst>
                    <a:path extrusionOk="0" h="3118" w="3285">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32"/>
                <p:cNvSpPr/>
                <p:nvPr/>
              </p:nvSpPr>
              <p:spPr>
                <a:xfrm>
                  <a:off x="6209899" y="4966083"/>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32"/>
                <p:cNvSpPr/>
                <p:nvPr/>
              </p:nvSpPr>
              <p:spPr>
                <a:xfrm>
                  <a:off x="6437895" y="4966083"/>
                  <a:ext cx="104822" cy="100041"/>
                </a:xfrm>
                <a:custGeom>
                  <a:rect b="b" l="l" r="r" t="t"/>
                  <a:pathLst>
                    <a:path extrusionOk="0" h="3118" w="3267">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32"/>
                <p:cNvSpPr/>
                <p:nvPr/>
              </p:nvSpPr>
              <p:spPr>
                <a:xfrm>
                  <a:off x="6665314" y="4966083"/>
                  <a:ext cx="105399" cy="100041"/>
                </a:xfrm>
                <a:custGeom>
                  <a:rect b="b" l="l" r="r" t="t"/>
                  <a:pathLst>
                    <a:path extrusionOk="0" h="3118" w="3285">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32"/>
                <p:cNvSpPr/>
                <p:nvPr/>
              </p:nvSpPr>
              <p:spPr>
                <a:xfrm>
                  <a:off x="6893310" y="4966083"/>
                  <a:ext cx="105399" cy="100041"/>
                </a:xfrm>
                <a:custGeom>
                  <a:rect b="b" l="l" r="r" t="t"/>
                  <a:pathLst>
                    <a:path extrusionOk="0" h="3118" w="3285">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32"/>
                <p:cNvSpPr/>
                <p:nvPr/>
              </p:nvSpPr>
              <p:spPr>
                <a:xfrm>
                  <a:off x="7121306" y="4966083"/>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32"/>
                <p:cNvSpPr/>
                <p:nvPr/>
              </p:nvSpPr>
              <p:spPr>
                <a:xfrm>
                  <a:off x="7349334" y="4966083"/>
                  <a:ext cx="105399" cy="100041"/>
                </a:xfrm>
                <a:custGeom>
                  <a:rect b="b" l="l" r="r" t="t"/>
                  <a:pathLst>
                    <a:path extrusionOk="0" h="3118" w="3285">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32"/>
                <p:cNvSpPr/>
                <p:nvPr/>
              </p:nvSpPr>
              <p:spPr>
                <a:xfrm>
                  <a:off x="7577330" y="4966083"/>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32"/>
                <p:cNvSpPr/>
                <p:nvPr/>
              </p:nvSpPr>
              <p:spPr>
                <a:xfrm>
                  <a:off x="7805326" y="4966083"/>
                  <a:ext cx="104790" cy="100041"/>
                </a:xfrm>
                <a:custGeom>
                  <a:rect b="b" l="l" r="r" t="t"/>
                  <a:pathLst>
                    <a:path extrusionOk="0" h="3118" w="3266">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32"/>
                <p:cNvSpPr/>
                <p:nvPr/>
              </p:nvSpPr>
              <p:spPr>
                <a:xfrm>
                  <a:off x="8032712" y="4966083"/>
                  <a:ext cx="105431" cy="100041"/>
                </a:xfrm>
                <a:custGeom>
                  <a:rect b="b" l="l" r="r" t="t"/>
                  <a:pathLst>
                    <a:path extrusionOk="0" h="3118" w="3286">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32"/>
                <p:cNvSpPr/>
                <p:nvPr/>
              </p:nvSpPr>
              <p:spPr>
                <a:xfrm>
                  <a:off x="8260740" y="4966083"/>
                  <a:ext cx="105399" cy="100041"/>
                </a:xfrm>
                <a:custGeom>
                  <a:rect b="b" l="l" r="r" t="t"/>
                  <a:pathLst>
                    <a:path extrusionOk="0" h="3118" w="3285">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32"/>
                <p:cNvSpPr/>
                <p:nvPr/>
              </p:nvSpPr>
              <p:spPr>
                <a:xfrm>
                  <a:off x="8488736" y="4966083"/>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32"/>
                <p:cNvSpPr/>
                <p:nvPr/>
              </p:nvSpPr>
              <p:spPr>
                <a:xfrm>
                  <a:off x="8716732" y="4966083"/>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32"/>
                <p:cNvSpPr/>
                <p:nvPr/>
              </p:nvSpPr>
              <p:spPr>
                <a:xfrm>
                  <a:off x="8935199" y="4966693"/>
                  <a:ext cx="105399" cy="100041"/>
                </a:xfrm>
                <a:custGeom>
                  <a:rect b="b" l="l" r="r" t="t"/>
                  <a:pathLst>
                    <a:path extrusionOk="0" h="3118" w="3285">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769" name="Google Shape;769;p32"/>
            <p:cNvGrpSpPr/>
            <p:nvPr/>
          </p:nvGrpSpPr>
          <p:grpSpPr>
            <a:xfrm>
              <a:off x="297" y="15560"/>
              <a:ext cx="9143904" cy="237557"/>
              <a:chOff x="297" y="15560"/>
              <a:chExt cx="9143904" cy="237557"/>
            </a:xfrm>
          </p:grpSpPr>
          <p:sp>
            <p:nvSpPr>
              <p:cNvPr id="770" name="Google Shape;770;p32"/>
              <p:cNvSpPr/>
              <p:nvPr/>
            </p:nvSpPr>
            <p:spPr>
              <a:xfrm>
                <a:off x="297" y="15560"/>
                <a:ext cx="9143904" cy="237557"/>
              </a:xfrm>
              <a:custGeom>
                <a:rect b="b" l="l" r="r" t="t"/>
                <a:pathLst>
                  <a:path extrusionOk="0" h="7404" w="284990">
                    <a:moveTo>
                      <a:pt x="0" y="0"/>
                    </a:moveTo>
                    <a:lnTo>
                      <a:pt x="0" y="7403"/>
                    </a:lnTo>
                    <a:lnTo>
                      <a:pt x="284989" y="7403"/>
                    </a:lnTo>
                    <a:lnTo>
                      <a:pt x="284989"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1" name="Google Shape;771;p32"/>
              <p:cNvGrpSpPr/>
              <p:nvPr/>
            </p:nvGrpSpPr>
            <p:grpSpPr>
              <a:xfrm>
                <a:off x="74092" y="83998"/>
                <a:ext cx="8958196" cy="100651"/>
                <a:chOff x="74092" y="83998"/>
                <a:chExt cx="8958196" cy="100651"/>
              </a:xfrm>
            </p:grpSpPr>
            <p:sp>
              <p:nvSpPr>
                <p:cNvPr id="772" name="Google Shape;772;p32"/>
                <p:cNvSpPr/>
                <p:nvPr/>
              </p:nvSpPr>
              <p:spPr>
                <a:xfrm>
                  <a:off x="74092" y="83998"/>
                  <a:ext cx="105399" cy="100041"/>
                </a:xfrm>
                <a:custGeom>
                  <a:rect b="b" l="l" r="r" t="t"/>
                  <a:pathLst>
                    <a:path extrusionOk="0" h="3118" w="3285">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32"/>
                <p:cNvSpPr/>
                <p:nvPr/>
              </p:nvSpPr>
              <p:spPr>
                <a:xfrm>
                  <a:off x="293778" y="83998"/>
                  <a:ext cx="104790" cy="100041"/>
                </a:xfrm>
                <a:custGeom>
                  <a:rect b="b" l="l" r="r" t="t"/>
                  <a:pathLst>
                    <a:path extrusionOk="0" h="3118" w="3266">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32"/>
                <p:cNvSpPr/>
                <p:nvPr/>
              </p:nvSpPr>
              <p:spPr>
                <a:xfrm>
                  <a:off x="521165" y="83998"/>
                  <a:ext cx="105399" cy="100041"/>
                </a:xfrm>
                <a:custGeom>
                  <a:rect b="b" l="l" r="r" t="t"/>
                  <a:pathLst>
                    <a:path extrusionOk="0" h="3118" w="3285">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32"/>
                <p:cNvSpPr/>
                <p:nvPr/>
              </p:nvSpPr>
              <p:spPr>
                <a:xfrm>
                  <a:off x="749161" y="83998"/>
                  <a:ext cx="105399" cy="100041"/>
                </a:xfrm>
                <a:custGeom>
                  <a:rect b="b" l="l" r="r" t="t"/>
                  <a:pathLst>
                    <a:path extrusionOk="0" h="3118" w="3285">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32"/>
                <p:cNvSpPr/>
                <p:nvPr/>
              </p:nvSpPr>
              <p:spPr>
                <a:xfrm>
                  <a:off x="977189" y="83998"/>
                  <a:ext cx="105399" cy="100041"/>
                </a:xfrm>
                <a:custGeom>
                  <a:rect b="b" l="l" r="r" t="t"/>
                  <a:pathLst>
                    <a:path extrusionOk="0" h="3118" w="3285">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32"/>
                <p:cNvSpPr/>
                <p:nvPr/>
              </p:nvSpPr>
              <p:spPr>
                <a:xfrm>
                  <a:off x="1205185"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32"/>
                <p:cNvSpPr/>
                <p:nvPr/>
              </p:nvSpPr>
              <p:spPr>
                <a:xfrm>
                  <a:off x="1433181" y="83998"/>
                  <a:ext cx="105399" cy="100041"/>
                </a:xfrm>
                <a:custGeom>
                  <a:rect b="b" l="l" r="r" t="t"/>
                  <a:pathLst>
                    <a:path extrusionOk="0" h="3118" w="3285">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32"/>
                <p:cNvSpPr/>
                <p:nvPr/>
              </p:nvSpPr>
              <p:spPr>
                <a:xfrm>
                  <a:off x="1661177" y="83998"/>
                  <a:ext cx="104822" cy="100041"/>
                </a:xfrm>
                <a:custGeom>
                  <a:rect b="b" l="l" r="r" t="t"/>
                  <a:pathLst>
                    <a:path extrusionOk="0" h="3118" w="3267">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32"/>
                <p:cNvSpPr/>
                <p:nvPr/>
              </p:nvSpPr>
              <p:spPr>
                <a:xfrm>
                  <a:off x="1888595" y="83998"/>
                  <a:ext cx="105399" cy="100041"/>
                </a:xfrm>
                <a:custGeom>
                  <a:rect b="b" l="l" r="r" t="t"/>
                  <a:pathLst>
                    <a:path extrusionOk="0" h="3118" w="3285">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32"/>
                <p:cNvSpPr/>
                <p:nvPr/>
              </p:nvSpPr>
              <p:spPr>
                <a:xfrm>
                  <a:off x="2116591" y="83998"/>
                  <a:ext cx="105399" cy="100041"/>
                </a:xfrm>
                <a:custGeom>
                  <a:rect b="b" l="l" r="r" t="t"/>
                  <a:pathLst>
                    <a:path extrusionOk="0" h="3118" w="3285">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32"/>
                <p:cNvSpPr/>
                <p:nvPr/>
              </p:nvSpPr>
              <p:spPr>
                <a:xfrm>
                  <a:off x="2344587" y="83998"/>
                  <a:ext cx="105399" cy="100041"/>
                </a:xfrm>
                <a:custGeom>
                  <a:rect b="b" l="l" r="r" t="t"/>
                  <a:pathLst>
                    <a:path extrusionOk="0" h="3118" w="3285">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32"/>
                <p:cNvSpPr/>
                <p:nvPr/>
              </p:nvSpPr>
              <p:spPr>
                <a:xfrm>
                  <a:off x="2572583" y="83998"/>
                  <a:ext cx="105399" cy="100041"/>
                </a:xfrm>
                <a:custGeom>
                  <a:rect b="b" l="l" r="r" t="t"/>
                  <a:pathLst>
                    <a:path extrusionOk="0" h="3118" w="3285">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32"/>
                <p:cNvSpPr/>
                <p:nvPr/>
              </p:nvSpPr>
              <p:spPr>
                <a:xfrm>
                  <a:off x="2800579" y="83998"/>
                  <a:ext cx="105431" cy="100041"/>
                </a:xfrm>
                <a:custGeom>
                  <a:rect b="b" l="l" r="r" t="t"/>
                  <a:pathLst>
                    <a:path extrusionOk="0" h="3118" w="3286">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32"/>
                <p:cNvSpPr/>
                <p:nvPr/>
              </p:nvSpPr>
              <p:spPr>
                <a:xfrm>
                  <a:off x="3028607" y="83998"/>
                  <a:ext cx="104790" cy="100041"/>
                </a:xfrm>
                <a:custGeom>
                  <a:rect b="b" l="l" r="r" t="t"/>
                  <a:pathLst>
                    <a:path extrusionOk="0" h="3118" w="3266">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32"/>
                <p:cNvSpPr/>
                <p:nvPr/>
              </p:nvSpPr>
              <p:spPr>
                <a:xfrm>
                  <a:off x="3255994" y="83998"/>
                  <a:ext cx="105399" cy="100041"/>
                </a:xfrm>
                <a:custGeom>
                  <a:rect b="b" l="l" r="r" t="t"/>
                  <a:pathLst>
                    <a:path extrusionOk="0" h="3118" w="3285">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32"/>
                <p:cNvSpPr/>
                <p:nvPr/>
              </p:nvSpPr>
              <p:spPr>
                <a:xfrm>
                  <a:off x="3483990" y="83998"/>
                  <a:ext cx="105431" cy="100041"/>
                </a:xfrm>
                <a:custGeom>
                  <a:rect b="b" l="l" r="r" t="t"/>
                  <a:pathLst>
                    <a:path extrusionOk="0" h="3118" w="3286">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32"/>
                <p:cNvSpPr/>
                <p:nvPr/>
              </p:nvSpPr>
              <p:spPr>
                <a:xfrm>
                  <a:off x="3703066" y="84607"/>
                  <a:ext cx="105399" cy="100041"/>
                </a:xfrm>
                <a:custGeom>
                  <a:rect b="b" l="l" r="r" t="t"/>
                  <a:pathLst>
                    <a:path extrusionOk="0" h="3118" w="3285">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32"/>
                <p:cNvSpPr/>
                <p:nvPr/>
              </p:nvSpPr>
              <p:spPr>
                <a:xfrm>
                  <a:off x="3930485" y="84607"/>
                  <a:ext cx="105399" cy="100041"/>
                </a:xfrm>
                <a:custGeom>
                  <a:rect b="b" l="l" r="r" t="t"/>
                  <a:pathLst>
                    <a:path extrusionOk="0" h="3118" w="3285">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32"/>
                <p:cNvSpPr/>
                <p:nvPr/>
              </p:nvSpPr>
              <p:spPr>
                <a:xfrm>
                  <a:off x="4158481" y="84607"/>
                  <a:ext cx="105399" cy="100041"/>
                </a:xfrm>
                <a:custGeom>
                  <a:rect b="b" l="l" r="r" t="t"/>
                  <a:pathLst>
                    <a:path extrusionOk="0" h="3118" w="3285">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32"/>
                <p:cNvSpPr/>
                <p:nvPr/>
              </p:nvSpPr>
              <p:spPr>
                <a:xfrm>
                  <a:off x="4386477" y="84607"/>
                  <a:ext cx="105399" cy="100041"/>
                </a:xfrm>
                <a:custGeom>
                  <a:rect b="b" l="l" r="r" t="t"/>
                  <a:pathLst>
                    <a:path extrusionOk="0" h="3118" w="3285">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32"/>
                <p:cNvSpPr/>
                <p:nvPr/>
              </p:nvSpPr>
              <p:spPr>
                <a:xfrm>
                  <a:off x="4614473" y="84607"/>
                  <a:ext cx="105431" cy="100041"/>
                </a:xfrm>
                <a:custGeom>
                  <a:rect b="b" l="l" r="r" t="t"/>
                  <a:pathLst>
                    <a:path extrusionOk="0" h="3118" w="3286">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32"/>
                <p:cNvSpPr/>
                <p:nvPr/>
              </p:nvSpPr>
              <p:spPr>
                <a:xfrm>
                  <a:off x="4842501"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32"/>
                <p:cNvSpPr/>
                <p:nvPr/>
              </p:nvSpPr>
              <p:spPr>
                <a:xfrm>
                  <a:off x="5070497" y="84607"/>
                  <a:ext cx="105399" cy="100041"/>
                </a:xfrm>
                <a:custGeom>
                  <a:rect b="b" l="l" r="r" t="t"/>
                  <a:pathLst>
                    <a:path extrusionOk="0" h="3118" w="3285">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32"/>
                <p:cNvSpPr/>
                <p:nvPr/>
              </p:nvSpPr>
              <p:spPr>
                <a:xfrm>
                  <a:off x="5297883" y="83998"/>
                  <a:ext cx="105431" cy="100041"/>
                </a:xfrm>
                <a:custGeom>
                  <a:rect b="b" l="l" r="r" t="t"/>
                  <a:pathLst>
                    <a:path extrusionOk="0" h="3118" w="3286">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32"/>
                <p:cNvSpPr/>
                <p:nvPr/>
              </p:nvSpPr>
              <p:spPr>
                <a:xfrm>
                  <a:off x="5517569"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32"/>
                <p:cNvSpPr/>
                <p:nvPr/>
              </p:nvSpPr>
              <p:spPr>
                <a:xfrm>
                  <a:off x="5745565"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32"/>
                <p:cNvSpPr/>
                <p:nvPr/>
              </p:nvSpPr>
              <p:spPr>
                <a:xfrm>
                  <a:off x="5972984" y="83998"/>
                  <a:ext cx="105399" cy="100041"/>
                </a:xfrm>
                <a:custGeom>
                  <a:rect b="b" l="l" r="r" t="t"/>
                  <a:pathLst>
                    <a:path extrusionOk="0" h="3118" w="3285">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32"/>
                <p:cNvSpPr/>
                <p:nvPr/>
              </p:nvSpPr>
              <p:spPr>
                <a:xfrm>
                  <a:off x="6200980" y="83998"/>
                  <a:ext cx="105399" cy="100041"/>
                </a:xfrm>
                <a:custGeom>
                  <a:rect b="b" l="l" r="r" t="t"/>
                  <a:pathLst>
                    <a:path extrusionOk="0" h="3118" w="3285">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32"/>
                <p:cNvSpPr/>
                <p:nvPr/>
              </p:nvSpPr>
              <p:spPr>
                <a:xfrm>
                  <a:off x="6428976" y="83998"/>
                  <a:ext cx="105399" cy="100041"/>
                </a:xfrm>
                <a:custGeom>
                  <a:rect b="b" l="l" r="r" t="t"/>
                  <a:pathLst>
                    <a:path extrusionOk="0" h="3118" w="3285">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32"/>
                <p:cNvSpPr/>
                <p:nvPr/>
              </p:nvSpPr>
              <p:spPr>
                <a:xfrm>
                  <a:off x="6656972" y="83998"/>
                  <a:ext cx="105399" cy="100041"/>
                </a:xfrm>
                <a:custGeom>
                  <a:rect b="b" l="l" r="r" t="t"/>
                  <a:pathLst>
                    <a:path extrusionOk="0" h="3118" w="3285">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32"/>
                <p:cNvSpPr/>
                <p:nvPr/>
              </p:nvSpPr>
              <p:spPr>
                <a:xfrm>
                  <a:off x="6884968" y="83998"/>
                  <a:ext cx="105399" cy="100041"/>
                </a:xfrm>
                <a:custGeom>
                  <a:rect b="b" l="l" r="r" t="t"/>
                  <a:pathLst>
                    <a:path extrusionOk="0" h="3118" w="3285">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32"/>
                <p:cNvSpPr/>
                <p:nvPr/>
              </p:nvSpPr>
              <p:spPr>
                <a:xfrm>
                  <a:off x="7112996" y="83998"/>
                  <a:ext cx="105399" cy="100041"/>
                </a:xfrm>
                <a:custGeom>
                  <a:rect b="b" l="l" r="r" t="t"/>
                  <a:pathLst>
                    <a:path extrusionOk="0" h="3118" w="3285">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32"/>
                <p:cNvSpPr/>
                <p:nvPr/>
              </p:nvSpPr>
              <p:spPr>
                <a:xfrm>
                  <a:off x="7340382" y="83998"/>
                  <a:ext cx="105399" cy="100041"/>
                </a:xfrm>
                <a:custGeom>
                  <a:rect b="b" l="l" r="r" t="t"/>
                  <a:pathLst>
                    <a:path extrusionOk="0" h="3118" w="3285">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32"/>
                <p:cNvSpPr/>
                <p:nvPr/>
              </p:nvSpPr>
              <p:spPr>
                <a:xfrm>
                  <a:off x="7568378" y="83998"/>
                  <a:ext cx="105399" cy="100041"/>
                </a:xfrm>
                <a:custGeom>
                  <a:rect b="b" l="l" r="r" t="t"/>
                  <a:pathLst>
                    <a:path extrusionOk="0" h="3118" w="3285">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32"/>
                <p:cNvSpPr/>
                <p:nvPr/>
              </p:nvSpPr>
              <p:spPr>
                <a:xfrm>
                  <a:off x="7796406" y="83998"/>
                  <a:ext cx="105399" cy="100041"/>
                </a:xfrm>
                <a:custGeom>
                  <a:rect b="b" l="l" r="r" t="t"/>
                  <a:pathLst>
                    <a:path extrusionOk="0" h="3118" w="3285">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32"/>
                <p:cNvSpPr/>
                <p:nvPr/>
              </p:nvSpPr>
              <p:spPr>
                <a:xfrm>
                  <a:off x="8024402"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32"/>
                <p:cNvSpPr/>
                <p:nvPr/>
              </p:nvSpPr>
              <p:spPr>
                <a:xfrm>
                  <a:off x="8252398" y="83998"/>
                  <a:ext cx="105399" cy="100041"/>
                </a:xfrm>
                <a:custGeom>
                  <a:rect b="b" l="l" r="r" t="t"/>
                  <a:pathLst>
                    <a:path extrusionOk="0" h="3118" w="3285">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32"/>
                <p:cNvSpPr/>
                <p:nvPr/>
              </p:nvSpPr>
              <p:spPr>
                <a:xfrm>
                  <a:off x="8480394" y="83998"/>
                  <a:ext cx="105399" cy="100041"/>
                </a:xfrm>
                <a:custGeom>
                  <a:rect b="b" l="l" r="r" t="t"/>
                  <a:pathLst>
                    <a:path extrusionOk="0" h="3118" w="3285">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32"/>
                <p:cNvSpPr/>
                <p:nvPr/>
              </p:nvSpPr>
              <p:spPr>
                <a:xfrm>
                  <a:off x="8707813" y="83998"/>
                  <a:ext cx="105399" cy="100041"/>
                </a:xfrm>
                <a:custGeom>
                  <a:rect b="b" l="l" r="r" t="t"/>
                  <a:pathLst>
                    <a:path extrusionOk="0" h="3118" w="3285">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32"/>
                <p:cNvSpPr/>
                <p:nvPr/>
              </p:nvSpPr>
              <p:spPr>
                <a:xfrm>
                  <a:off x="8926889" y="83998"/>
                  <a:ext cx="105399" cy="100651"/>
                </a:xfrm>
                <a:custGeom>
                  <a:rect b="b" l="l" r="r" t="t"/>
                  <a:pathLst>
                    <a:path extrusionOk="0" h="3137" w="3285">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grpSp>
        <p:nvGrpSpPr>
          <p:cNvPr id="812" name="Google Shape;812;p32"/>
          <p:cNvGrpSpPr/>
          <p:nvPr/>
        </p:nvGrpSpPr>
        <p:grpSpPr>
          <a:xfrm flipH="1">
            <a:off x="1905488" y="2246567"/>
            <a:ext cx="6935225" cy="2530662"/>
            <a:chOff x="11537550" y="2290022"/>
            <a:chExt cx="7847053" cy="3405548"/>
          </a:xfrm>
        </p:grpSpPr>
        <p:sp>
          <p:nvSpPr>
            <p:cNvPr id="813" name="Google Shape;813;p32"/>
            <p:cNvSpPr/>
            <p:nvPr/>
          </p:nvSpPr>
          <p:spPr>
            <a:xfrm>
              <a:off x="13024450" y="2623302"/>
              <a:ext cx="35378" cy="3004166"/>
            </a:xfrm>
            <a:custGeom>
              <a:rect b="b" l="l" r="r" t="t"/>
              <a:pathLst>
                <a:path extrusionOk="0" h="47043" w="554">
                  <a:moveTo>
                    <a:pt x="0" y="0"/>
                  </a:moveTo>
                  <a:lnTo>
                    <a:pt x="0" y="47043"/>
                  </a:lnTo>
                  <a:lnTo>
                    <a:pt x="554" y="47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32"/>
            <p:cNvSpPr/>
            <p:nvPr/>
          </p:nvSpPr>
          <p:spPr>
            <a:xfrm>
              <a:off x="12656684" y="2743612"/>
              <a:ext cx="35442" cy="2883854"/>
            </a:xfrm>
            <a:custGeom>
              <a:rect b="b" l="l" r="r" t="t"/>
              <a:pathLst>
                <a:path extrusionOk="0" h="45159" w="555">
                  <a:moveTo>
                    <a:pt x="1" y="0"/>
                  </a:moveTo>
                  <a:lnTo>
                    <a:pt x="1"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32"/>
            <p:cNvSpPr/>
            <p:nvPr/>
          </p:nvSpPr>
          <p:spPr>
            <a:xfrm>
              <a:off x="12294857" y="3155119"/>
              <a:ext cx="35442" cy="2472340"/>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32"/>
            <p:cNvSpPr/>
            <p:nvPr/>
          </p:nvSpPr>
          <p:spPr>
            <a:xfrm>
              <a:off x="13380401" y="2743612"/>
              <a:ext cx="35378" cy="2883854"/>
            </a:xfrm>
            <a:custGeom>
              <a:rect b="b" l="l" r="r" t="t"/>
              <a:pathLst>
                <a:path extrusionOk="0" h="45159" w="554">
                  <a:moveTo>
                    <a:pt x="0" y="0"/>
                  </a:moveTo>
                  <a:lnTo>
                    <a:pt x="0" y="45159"/>
                  </a:lnTo>
                  <a:lnTo>
                    <a:pt x="554" y="45159"/>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32"/>
            <p:cNvSpPr/>
            <p:nvPr/>
          </p:nvSpPr>
          <p:spPr>
            <a:xfrm>
              <a:off x="13747273" y="3522818"/>
              <a:ext cx="35442" cy="2109679"/>
            </a:xfrm>
            <a:custGeom>
              <a:rect b="b" l="l" r="r" t="t"/>
              <a:pathLst>
                <a:path extrusionOk="0" h="33036" w="555">
                  <a:moveTo>
                    <a:pt x="1" y="0"/>
                  </a:moveTo>
                  <a:lnTo>
                    <a:pt x="1" y="33036"/>
                  </a:lnTo>
                  <a:lnTo>
                    <a:pt x="554" y="33036"/>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32"/>
            <p:cNvSpPr/>
            <p:nvPr/>
          </p:nvSpPr>
          <p:spPr>
            <a:xfrm>
              <a:off x="14115039" y="3546382"/>
              <a:ext cx="34548" cy="2091160"/>
            </a:xfrm>
            <a:custGeom>
              <a:rect b="b" l="l" r="r" t="t"/>
              <a:pathLst>
                <a:path extrusionOk="0" h="32746" w="541">
                  <a:moveTo>
                    <a:pt x="0" y="0"/>
                  </a:moveTo>
                  <a:lnTo>
                    <a:pt x="0" y="32746"/>
                  </a:lnTo>
                  <a:lnTo>
                    <a:pt x="541" y="32746"/>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32"/>
            <p:cNvSpPr/>
            <p:nvPr/>
          </p:nvSpPr>
          <p:spPr>
            <a:xfrm>
              <a:off x="14481910" y="3642298"/>
              <a:ext cx="35378" cy="2000287"/>
            </a:xfrm>
            <a:custGeom>
              <a:rect b="b" l="l" r="r" t="t"/>
              <a:pathLst>
                <a:path extrusionOk="0" h="31323" w="554">
                  <a:moveTo>
                    <a:pt x="1" y="1"/>
                  </a:moveTo>
                  <a:lnTo>
                    <a:pt x="1" y="31323"/>
                  </a:lnTo>
                  <a:lnTo>
                    <a:pt x="554" y="3132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32"/>
            <p:cNvSpPr/>
            <p:nvPr/>
          </p:nvSpPr>
          <p:spPr>
            <a:xfrm>
              <a:off x="14848782" y="3808076"/>
              <a:ext cx="35442" cy="1840445"/>
            </a:xfrm>
            <a:custGeom>
              <a:rect b="b" l="l" r="r" t="t"/>
              <a:pathLst>
                <a:path extrusionOk="0" h="28820" w="555">
                  <a:moveTo>
                    <a:pt x="1" y="1"/>
                  </a:moveTo>
                  <a:lnTo>
                    <a:pt x="1" y="28819"/>
                  </a:lnTo>
                  <a:lnTo>
                    <a:pt x="554" y="2881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32"/>
            <p:cNvSpPr/>
            <p:nvPr/>
          </p:nvSpPr>
          <p:spPr>
            <a:xfrm>
              <a:off x="15215717" y="3320832"/>
              <a:ext cx="35378" cy="2332742"/>
            </a:xfrm>
            <a:custGeom>
              <a:rect b="b" l="l" r="r" t="t"/>
              <a:pathLst>
                <a:path extrusionOk="0" h="36529" w="554">
                  <a:moveTo>
                    <a:pt x="0" y="1"/>
                  </a:moveTo>
                  <a:lnTo>
                    <a:pt x="0" y="36528"/>
                  </a:lnTo>
                  <a:lnTo>
                    <a:pt x="554" y="36528"/>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32"/>
            <p:cNvSpPr/>
            <p:nvPr/>
          </p:nvSpPr>
          <p:spPr>
            <a:xfrm>
              <a:off x="15582589" y="3350335"/>
              <a:ext cx="35378" cy="2308284"/>
            </a:xfrm>
            <a:custGeom>
              <a:rect b="b" l="l" r="r" t="t"/>
              <a:pathLst>
                <a:path extrusionOk="0" h="36146" w="554">
                  <a:moveTo>
                    <a:pt x="0" y="0"/>
                  </a:moveTo>
                  <a:lnTo>
                    <a:pt x="0" y="36145"/>
                  </a:lnTo>
                  <a:lnTo>
                    <a:pt x="554" y="3614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32"/>
            <p:cNvSpPr/>
            <p:nvPr/>
          </p:nvSpPr>
          <p:spPr>
            <a:xfrm>
              <a:off x="15949461" y="3546382"/>
              <a:ext cx="35442" cy="2117278"/>
            </a:xfrm>
            <a:custGeom>
              <a:rect b="b" l="l" r="r" t="t"/>
              <a:pathLst>
                <a:path extrusionOk="0" h="33155" w="555">
                  <a:moveTo>
                    <a:pt x="1" y="0"/>
                  </a:moveTo>
                  <a:lnTo>
                    <a:pt x="1" y="33154"/>
                  </a:lnTo>
                  <a:lnTo>
                    <a:pt x="554" y="33154"/>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32"/>
            <p:cNvSpPr/>
            <p:nvPr/>
          </p:nvSpPr>
          <p:spPr>
            <a:xfrm>
              <a:off x="16317226" y="4875094"/>
              <a:ext cx="34548" cy="794418"/>
            </a:xfrm>
            <a:custGeom>
              <a:rect b="b" l="l" r="r" t="t"/>
              <a:pathLst>
                <a:path extrusionOk="0" h="12440" w="541">
                  <a:moveTo>
                    <a:pt x="0" y="0"/>
                  </a:moveTo>
                  <a:lnTo>
                    <a:pt x="0" y="12440"/>
                  </a:lnTo>
                  <a:lnTo>
                    <a:pt x="541" y="12440"/>
                  </a:lnTo>
                  <a:lnTo>
                    <a:pt x="54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32"/>
            <p:cNvSpPr/>
            <p:nvPr/>
          </p:nvSpPr>
          <p:spPr>
            <a:xfrm>
              <a:off x="16684098" y="4056295"/>
              <a:ext cx="35442" cy="1618276"/>
            </a:xfrm>
            <a:custGeom>
              <a:rect b="b" l="l" r="r" t="t"/>
              <a:pathLst>
                <a:path extrusionOk="0" h="25341" w="555">
                  <a:moveTo>
                    <a:pt x="1" y="1"/>
                  </a:moveTo>
                  <a:lnTo>
                    <a:pt x="1" y="25341"/>
                  </a:lnTo>
                  <a:lnTo>
                    <a:pt x="554" y="2534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32"/>
            <p:cNvSpPr/>
            <p:nvPr/>
          </p:nvSpPr>
          <p:spPr>
            <a:xfrm>
              <a:off x="17050969" y="3243435"/>
              <a:ext cx="35442" cy="2436195"/>
            </a:xfrm>
            <a:custGeom>
              <a:rect b="b" l="l" r="r" t="t"/>
              <a:pathLst>
                <a:path extrusionOk="0" h="38149" w="555">
                  <a:moveTo>
                    <a:pt x="1" y="1"/>
                  </a:moveTo>
                  <a:lnTo>
                    <a:pt x="1" y="38149"/>
                  </a:lnTo>
                  <a:lnTo>
                    <a:pt x="554" y="38149"/>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32"/>
            <p:cNvSpPr/>
            <p:nvPr/>
          </p:nvSpPr>
          <p:spPr>
            <a:xfrm>
              <a:off x="17417905" y="3348611"/>
              <a:ext cx="35378" cy="2336063"/>
            </a:xfrm>
            <a:custGeom>
              <a:rect b="b" l="l" r="r" t="t"/>
              <a:pathLst>
                <a:path extrusionOk="0" h="36581" w="554">
                  <a:moveTo>
                    <a:pt x="0" y="1"/>
                  </a:moveTo>
                  <a:lnTo>
                    <a:pt x="0" y="36581"/>
                  </a:lnTo>
                  <a:lnTo>
                    <a:pt x="554" y="36581"/>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32"/>
            <p:cNvSpPr/>
            <p:nvPr/>
          </p:nvSpPr>
          <p:spPr>
            <a:xfrm>
              <a:off x="17784776" y="4185035"/>
              <a:ext cx="35378" cy="1505499"/>
            </a:xfrm>
            <a:custGeom>
              <a:rect b="b" l="l" r="r" t="t"/>
              <a:pathLst>
                <a:path extrusionOk="0" h="23575" w="554">
                  <a:moveTo>
                    <a:pt x="1" y="1"/>
                  </a:moveTo>
                  <a:lnTo>
                    <a:pt x="1" y="23575"/>
                  </a:lnTo>
                  <a:lnTo>
                    <a:pt x="554" y="23575"/>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32"/>
            <p:cNvSpPr/>
            <p:nvPr/>
          </p:nvSpPr>
          <p:spPr>
            <a:xfrm>
              <a:off x="18151648" y="4740416"/>
              <a:ext cx="35442" cy="955154"/>
            </a:xfrm>
            <a:custGeom>
              <a:rect b="b" l="l" r="r" t="t"/>
              <a:pathLst>
                <a:path extrusionOk="0" h="14957" w="555">
                  <a:moveTo>
                    <a:pt x="1" y="1"/>
                  </a:moveTo>
                  <a:lnTo>
                    <a:pt x="1" y="14957"/>
                  </a:lnTo>
                  <a:lnTo>
                    <a:pt x="554" y="14957"/>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32"/>
            <p:cNvSpPr/>
            <p:nvPr/>
          </p:nvSpPr>
          <p:spPr>
            <a:xfrm>
              <a:off x="18519414" y="4886844"/>
              <a:ext cx="34548" cy="766703"/>
            </a:xfrm>
            <a:custGeom>
              <a:rect b="b" l="l" r="r" t="t"/>
              <a:pathLst>
                <a:path extrusionOk="0" h="12006" w="541">
                  <a:moveTo>
                    <a:pt x="0" y="1"/>
                  </a:moveTo>
                  <a:lnTo>
                    <a:pt x="0" y="12005"/>
                  </a:lnTo>
                  <a:lnTo>
                    <a:pt x="541" y="12005"/>
                  </a:lnTo>
                  <a:lnTo>
                    <a:pt x="541"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32"/>
            <p:cNvSpPr/>
            <p:nvPr/>
          </p:nvSpPr>
          <p:spPr>
            <a:xfrm>
              <a:off x="18886285" y="4953321"/>
              <a:ext cx="35442" cy="705270"/>
            </a:xfrm>
            <a:custGeom>
              <a:rect b="b" l="l" r="r" t="t"/>
              <a:pathLst>
                <a:path extrusionOk="0" h="11044" w="555">
                  <a:moveTo>
                    <a:pt x="1" y="1"/>
                  </a:moveTo>
                  <a:lnTo>
                    <a:pt x="1" y="11043"/>
                  </a:lnTo>
                  <a:lnTo>
                    <a:pt x="554" y="11043"/>
                  </a:lnTo>
                  <a:lnTo>
                    <a:pt x="554"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32"/>
            <p:cNvSpPr/>
            <p:nvPr/>
          </p:nvSpPr>
          <p:spPr>
            <a:xfrm>
              <a:off x="19228763" y="4918007"/>
              <a:ext cx="35442" cy="705206"/>
            </a:xfrm>
            <a:custGeom>
              <a:rect b="b" l="l" r="r" t="t"/>
              <a:pathLst>
                <a:path extrusionOk="0" h="11043" w="555">
                  <a:moveTo>
                    <a:pt x="1" y="0"/>
                  </a:moveTo>
                  <a:lnTo>
                    <a:pt x="1" y="11043"/>
                  </a:lnTo>
                  <a:lnTo>
                    <a:pt x="554" y="11043"/>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32"/>
            <p:cNvSpPr/>
            <p:nvPr/>
          </p:nvSpPr>
          <p:spPr>
            <a:xfrm>
              <a:off x="11541765" y="3483545"/>
              <a:ext cx="7842838" cy="1743378"/>
            </a:xfrm>
            <a:custGeom>
              <a:rect b="b" l="l" r="r" t="t"/>
              <a:pathLst>
                <a:path extrusionOk="0" h="27300" w="122813">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32"/>
            <p:cNvSpPr/>
            <p:nvPr/>
          </p:nvSpPr>
          <p:spPr>
            <a:xfrm>
              <a:off x="11537550" y="2538625"/>
              <a:ext cx="7839454" cy="2557848"/>
            </a:xfrm>
            <a:custGeom>
              <a:rect b="b" l="l" r="r" t="t"/>
              <a:pathLst>
                <a:path extrusionOk="0" h="40054" w="12276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32"/>
            <p:cNvSpPr/>
            <p:nvPr/>
          </p:nvSpPr>
          <p:spPr>
            <a:xfrm>
              <a:off x="13674920" y="2847957"/>
              <a:ext cx="281112" cy="504111"/>
            </a:xfrm>
            <a:custGeom>
              <a:rect b="b" l="l" r="r" t="t"/>
              <a:pathLst>
                <a:path extrusionOk="0" h="7894" w="4402">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32"/>
            <p:cNvSpPr/>
            <p:nvPr/>
          </p:nvSpPr>
          <p:spPr>
            <a:xfrm>
              <a:off x="13803661" y="2847957"/>
              <a:ext cx="159969" cy="504111"/>
            </a:xfrm>
            <a:custGeom>
              <a:rect b="b" l="l" r="r" t="t"/>
              <a:pathLst>
                <a:path extrusionOk="0" h="7894" w="2505">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32"/>
            <p:cNvSpPr/>
            <p:nvPr/>
          </p:nvSpPr>
          <p:spPr>
            <a:xfrm>
              <a:off x="13828055" y="2827778"/>
              <a:ext cx="83401" cy="121206"/>
            </a:xfrm>
            <a:custGeom>
              <a:rect b="b" l="l" r="r" t="t"/>
              <a:pathLst>
                <a:path extrusionOk="0" h="1898" w="1306">
                  <a:moveTo>
                    <a:pt x="1002" y="0"/>
                  </a:moveTo>
                  <a:lnTo>
                    <a:pt x="1" y="316"/>
                  </a:lnTo>
                  <a:lnTo>
                    <a:pt x="515" y="1898"/>
                  </a:lnTo>
                  <a:lnTo>
                    <a:pt x="1305" y="949"/>
                  </a:lnTo>
                  <a:lnTo>
                    <a:pt x="1002"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32"/>
            <p:cNvSpPr/>
            <p:nvPr/>
          </p:nvSpPr>
          <p:spPr>
            <a:xfrm>
              <a:off x="13886167" y="3004475"/>
              <a:ext cx="83337" cy="121206"/>
            </a:xfrm>
            <a:custGeom>
              <a:rect b="b" l="l" r="r" t="t"/>
              <a:pathLst>
                <a:path extrusionOk="0" h="1898" w="1305">
                  <a:moveTo>
                    <a:pt x="988" y="0"/>
                  </a:moveTo>
                  <a:lnTo>
                    <a:pt x="0" y="317"/>
                  </a:lnTo>
                  <a:lnTo>
                    <a:pt x="514" y="1898"/>
                  </a:lnTo>
                  <a:lnTo>
                    <a:pt x="1305" y="949"/>
                  </a:lnTo>
                  <a:lnTo>
                    <a:pt x="98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32"/>
            <p:cNvSpPr/>
            <p:nvPr/>
          </p:nvSpPr>
          <p:spPr>
            <a:xfrm>
              <a:off x="13654741" y="2922864"/>
              <a:ext cx="80017" cy="70693"/>
            </a:xfrm>
            <a:custGeom>
              <a:rect b="b" l="l" r="r" t="t"/>
              <a:pathLst>
                <a:path extrusionOk="0" h="1107" w="1253">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32"/>
            <p:cNvSpPr/>
            <p:nvPr/>
          </p:nvSpPr>
          <p:spPr>
            <a:xfrm>
              <a:off x="13685840" y="3017503"/>
              <a:ext cx="80017" cy="71140"/>
            </a:xfrm>
            <a:custGeom>
              <a:rect b="b" l="l" r="r" t="t"/>
              <a:pathLst>
                <a:path extrusionOk="0" h="1114" w="1253">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32"/>
            <p:cNvSpPr/>
            <p:nvPr/>
          </p:nvSpPr>
          <p:spPr>
            <a:xfrm>
              <a:off x="13735523" y="3169423"/>
              <a:ext cx="80017" cy="71140"/>
            </a:xfrm>
            <a:custGeom>
              <a:rect b="b" l="l" r="r" t="t"/>
              <a:pathLst>
                <a:path extrusionOk="0" h="1114" w="1253">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32"/>
            <p:cNvSpPr/>
            <p:nvPr/>
          </p:nvSpPr>
          <p:spPr>
            <a:xfrm>
              <a:off x="13764132" y="3256590"/>
              <a:ext cx="80017" cy="71076"/>
            </a:xfrm>
            <a:custGeom>
              <a:rect b="b" l="l" r="r" t="t"/>
              <a:pathLst>
                <a:path extrusionOk="0" h="1113" w="1253">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32"/>
            <p:cNvSpPr/>
            <p:nvPr/>
          </p:nvSpPr>
          <p:spPr>
            <a:xfrm>
              <a:off x="13877737" y="3212336"/>
              <a:ext cx="65712" cy="89659"/>
            </a:xfrm>
            <a:custGeom>
              <a:rect b="b" l="l" r="r" t="t"/>
              <a:pathLst>
                <a:path extrusionOk="0" h="1404" w="1029">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32"/>
            <p:cNvSpPr/>
            <p:nvPr/>
          </p:nvSpPr>
          <p:spPr>
            <a:xfrm>
              <a:off x="13815475" y="3367960"/>
              <a:ext cx="261762" cy="503281"/>
            </a:xfrm>
            <a:custGeom>
              <a:rect b="b" l="l" r="r" t="t"/>
              <a:pathLst>
                <a:path extrusionOk="0" h="7881" w="4099">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32"/>
            <p:cNvSpPr/>
            <p:nvPr/>
          </p:nvSpPr>
          <p:spPr>
            <a:xfrm>
              <a:off x="13931571" y="3367960"/>
              <a:ext cx="152370" cy="503281"/>
            </a:xfrm>
            <a:custGeom>
              <a:rect b="b" l="l" r="r" t="t"/>
              <a:pathLst>
                <a:path extrusionOk="0" h="7881" w="2386">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32"/>
            <p:cNvSpPr/>
            <p:nvPr/>
          </p:nvSpPr>
          <p:spPr>
            <a:xfrm>
              <a:off x="13970270" y="3351165"/>
              <a:ext cx="81677" cy="119546"/>
            </a:xfrm>
            <a:custGeom>
              <a:rect b="b" l="l" r="r" t="t"/>
              <a:pathLst>
                <a:path extrusionOk="0" h="1872" w="1279">
                  <a:moveTo>
                    <a:pt x="1015" y="0"/>
                  </a:moveTo>
                  <a:lnTo>
                    <a:pt x="1" y="264"/>
                  </a:lnTo>
                  <a:lnTo>
                    <a:pt x="436" y="1871"/>
                  </a:lnTo>
                  <a:lnTo>
                    <a:pt x="1279" y="962"/>
                  </a:lnTo>
                  <a:lnTo>
                    <a:pt x="101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7" name="Google Shape;847;p32"/>
            <p:cNvSpPr/>
            <p:nvPr/>
          </p:nvSpPr>
          <p:spPr>
            <a:xfrm>
              <a:off x="14018228" y="3530417"/>
              <a:ext cx="81741" cy="119546"/>
            </a:xfrm>
            <a:custGeom>
              <a:rect b="b" l="l" r="r" t="t"/>
              <a:pathLst>
                <a:path extrusionOk="0" h="1872" w="1280">
                  <a:moveTo>
                    <a:pt x="1016" y="0"/>
                  </a:moveTo>
                  <a:lnTo>
                    <a:pt x="1" y="264"/>
                  </a:lnTo>
                  <a:lnTo>
                    <a:pt x="436" y="1871"/>
                  </a:lnTo>
                  <a:lnTo>
                    <a:pt x="1279" y="975"/>
                  </a:lnTo>
                  <a:lnTo>
                    <a:pt x="1016"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8" name="Google Shape;848;p32"/>
            <p:cNvSpPr/>
            <p:nvPr/>
          </p:nvSpPr>
          <p:spPr>
            <a:xfrm>
              <a:off x="13791911" y="3434948"/>
              <a:ext cx="79123" cy="71459"/>
            </a:xfrm>
            <a:custGeom>
              <a:rect b="b" l="l" r="r" t="t"/>
              <a:pathLst>
                <a:path extrusionOk="0" h="1119" w="1239">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32"/>
            <p:cNvSpPr/>
            <p:nvPr/>
          </p:nvSpPr>
          <p:spPr>
            <a:xfrm>
              <a:off x="13817965" y="3531694"/>
              <a:ext cx="78356" cy="70693"/>
            </a:xfrm>
            <a:custGeom>
              <a:rect b="b" l="l" r="r" t="t"/>
              <a:pathLst>
                <a:path extrusionOk="0" h="1107" w="1227">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0" name="Google Shape;850;p32"/>
            <p:cNvSpPr/>
            <p:nvPr/>
          </p:nvSpPr>
          <p:spPr>
            <a:xfrm>
              <a:off x="13859218" y="3685722"/>
              <a:ext cx="79186" cy="71459"/>
            </a:xfrm>
            <a:custGeom>
              <a:rect b="b" l="l" r="r" t="t"/>
              <a:pathLst>
                <a:path extrusionOk="0" h="1119" w="124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1" name="Google Shape;851;p32"/>
            <p:cNvSpPr/>
            <p:nvPr/>
          </p:nvSpPr>
          <p:spPr>
            <a:xfrm>
              <a:off x="13882782" y="3774869"/>
              <a:ext cx="79123" cy="70693"/>
            </a:xfrm>
            <a:custGeom>
              <a:rect b="b" l="l" r="r" t="t"/>
              <a:pathLst>
                <a:path extrusionOk="0" h="1107" w="1239">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2" name="Google Shape;852;p32"/>
            <p:cNvSpPr/>
            <p:nvPr/>
          </p:nvSpPr>
          <p:spPr>
            <a:xfrm>
              <a:off x="13995558" y="3737384"/>
              <a:ext cx="68202" cy="86722"/>
            </a:xfrm>
            <a:custGeom>
              <a:rect b="b" l="l" r="r" t="t"/>
              <a:pathLst>
                <a:path extrusionOk="0" h="1358" w="1068">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3" name="Google Shape;853;p32"/>
            <p:cNvSpPr/>
            <p:nvPr/>
          </p:nvSpPr>
          <p:spPr>
            <a:xfrm>
              <a:off x="13322353" y="2421316"/>
              <a:ext cx="421668" cy="435972"/>
            </a:xfrm>
            <a:custGeom>
              <a:rect b="b" l="l" r="r" t="t"/>
              <a:pathLst>
                <a:path extrusionOk="0" h="6827" w="6603">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32"/>
            <p:cNvSpPr/>
            <p:nvPr/>
          </p:nvSpPr>
          <p:spPr>
            <a:xfrm>
              <a:off x="13410671" y="2421316"/>
              <a:ext cx="349314" cy="435972"/>
            </a:xfrm>
            <a:custGeom>
              <a:rect b="b" l="l" r="r" t="t"/>
              <a:pathLst>
                <a:path extrusionOk="0" h="6827" w="547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32"/>
            <p:cNvSpPr/>
            <p:nvPr/>
          </p:nvSpPr>
          <p:spPr>
            <a:xfrm>
              <a:off x="13428360" y="2370804"/>
              <a:ext cx="91767" cy="120440"/>
            </a:xfrm>
            <a:custGeom>
              <a:rect b="b" l="l" r="r" t="t"/>
              <a:pathLst>
                <a:path extrusionOk="0" h="1886" w="1437">
                  <a:moveTo>
                    <a:pt x="686" y="1"/>
                  </a:moveTo>
                  <a:lnTo>
                    <a:pt x="1" y="791"/>
                  </a:lnTo>
                  <a:lnTo>
                    <a:pt x="1239" y="1885"/>
                  </a:lnTo>
                  <a:lnTo>
                    <a:pt x="1437" y="673"/>
                  </a:lnTo>
                  <a:lnTo>
                    <a:pt x="686"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32"/>
            <p:cNvSpPr/>
            <p:nvPr/>
          </p:nvSpPr>
          <p:spPr>
            <a:xfrm>
              <a:off x="13568084" y="2493668"/>
              <a:ext cx="91767" cy="119546"/>
            </a:xfrm>
            <a:custGeom>
              <a:rect b="b" l="l" r="r" t="t"/>
              <a:pathLst>
                <a:path extrusionOk="0" h="1872" w="1437">
                  <a:moveTo>
                    <a:pt x="685" y="1"/>
                  </a:moveTo>
                  <a:lnTo>
                    <a:pt x="0" y="791"/>
                  </a:lnTo>
                  <a:lnTo>
                    <a:pt x="1239" y="1872"/>
                  </a:lnTo>
                  <a:lnTo>
                    <a:pt x="1436" y="660"/>
                  </a:lnTo>
                  <a:lnTo>
                    <a:pt x="68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32"/>
            <p:cNvSpPr/>
            <p:nvPr/>
          </p:nvSpPr>
          <p:spPr>
            <a:xfrm>
              <a:off x="13329889" y="2548267"/>
              <a:ext cx="79186" cy="70948"/>
            </a:xfrm>
            <a:custGeom>
              <a:rect b="b" l="l" r="r" t="t"/>
              <a:pathLst>
                <a:path extrusionOk="0" h="1111" w="124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32"/>
            <p:cNvSpPr/>
            <p:nvPr/>
          </p:nvSpPr>
          <p:spPr>
            <a:xfrm>
              <a:off x="13404796" y="2614170"/>
              <a:ext cx="79186" cy="70948"/>
            </a:xfrm>
            <a:custGeom>
              <a:rect b="b" l="l" r="r" t="t"/>
              <a:pathLst>
                <a:path extrusionOk="0" h="1111" w="124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32"/>
            <p:cNvSpPr/>
            <p:nvPr/>
          </p:nvSpPr>
          <p:spPr>
            <a:xfrm>
              <a:off x="13525106" y="2719665"/>
              <a:ext cx="79186" cy="71012"/>
            </a:xfrm>
            <a:custGeom>
              <a:rect b="b" l="l" r="r" t="t"/>
              <a:pathLst>
                <a:path extrusionOk="0" h="1112" w="124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32"/>
            <p:cNvSpPr/>
            <p:nvPr/>
          </p:nvSpPr>
          <p:spPr>
            <a:xfrm>
              <a:off x="13594138" y="2779884"/>
              <a:ext cx="79186" cy="71012"/>
            </a:xfrm>
            <a:custGeom>
              <a:rect b="b" l="l" r="r" t="t"/>
              <a:pathLst>
                <a:path extrusionOk="0" h="1112" w="124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32"/>
            <p:cNvSpPr/>
            <p:nvPr/>
          </p:nvSpPr>
          <p:spPr>
            <a:xfrm>
              <a:off x="13699315" y="2682946"/>
              <a:ext cx="31994" cy="102048"/>
            </a:xfrm>
            <a:custGeom>
              <a:rect b="b" l="l" r="r" t="t"/>
              <a:pathLst>
                <a:path extrusionOk="0" h="1598" w="501">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32"/>
            <p:cNvSpPr/>
            <p:nvPr/>
          </p:nvSpPr>
          <p:spPr>
            <a:xfrm>
              <a:off x="12830062" y="2357393"/>
              <a:ext cx="477226" cy="160736"/>
            </a:xfrm>
            <a:custGeom>
              <a:rect b="b" l="l" r="r" t="t"/>
              <a:pathLst>
                <a:path extrusionOk="0" h="2517" w="7473">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32"/>
            <p:cNvSpPr/>
            <p:nvPr/>
          </p:nvSpPr>
          <p:spPr>
            <a:xfrm>
              <a:off x="12830062" y="2357393"/>
              <a:ext cx="477226" cy="160736"/>
            </a:xfrm>
            <a:custGeom>
              <a:rect b="b" l="l" r="r" t="t"/>
              <a:pathLst>
                <a:path extrusionOk="0" h="2517" w="7473">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32"/>
            <p:cNvSpPr/>
            <p:nvPr/>
          </p:nvSpPr>
          <p:spPr>
            <a:xfrm>
              <a:off x="12830062" y="2290022"/>
              <a:ext cx="105241" cy="67436"/>
            </a:xfrm>
            <a:custGeom>
              <a:rect b="b" l="l" r="r" t="t"/>
              <a:pathLst>
                <a:path extrusionOk="0" h="1056" w="1648">
                  <a:moveTo>
                    <a:pt x="0" y="1"/>
                  </a:moveTo>
                  <a:lnTo>
                    <a:pt x="0"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32"/>
            <p:cNvSpPr/>
            <p:nvPr/>
          </p:nvSpPr>
          <p:spPr>
            <a:xfrm>
              <a:off x="13016020" y="2290022"/>
              <a:ext cx="105241" cy="67436"/>
            </a:xfrm>
            <a:custGeom>
              <a:rect b="b" l="l" r="r" t="t"/>
              <a:pathLst>
                <a:path extrusionOk="0" h="1056" w="1648">
                  <a:moveTo>
                    <a:pt x="1" y="1"/>
                  </a:moveTo>
                  <a:lnTo>
                    <a:pt x="1" y="1055"/>
                  </a:lnTo>
                  <a:lnTo>
                    <a:pt x="1648" y="1055"/>
                  </a:lnTo>
                  <a:lnTo>
                    <a:pt x="1002"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32"/>
            <p:cNvSpPr/>
            <p:nvPr/>
          </p:nvSpPr>
          <p:spPr>
            <a:xfrm>
              <a:off x="12857011" y="2482748"/>
              <a:ext cx="71587" cy="70757"/>
            </a:xfrm>
            <a:custGeom>
              <a:rect b="b" l="l" r="r" t="t"/>
              <a:pathLst>
                <a:path extrusionOk="0" h="1108" w="1121">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32"/>
            <p:cNvSpPr/>
            <p:nvPr/>
          </p:nvSpPr>
          <p:spPr>
            <a:xfrm>
              <a:off x="12957142" y="2482748"/>
              <a:ext cx="70757" cy="70757"/>
            </a:xfrm>
            <a:custGeom>
              <a:rect b="b" l="l" r="r" t="t"/>
              <a:pathLst>
                <a:path extrusionOk="0" h="1108" w="1108">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32"/>
            <p:cNvSpPr/>
            <p:nvPr/>
          </p:nvSpPr>
          <p:spPr>
            <a:xfrm>
              <a:off x="13116982" y="2482748"/>
              <a:ext cx="70757" cy="70757"/>
            </a:xfrm>
            <a:custGeom>
              <a:rect b="b" l="l" r="r" t="t"/>
              <a:pathLst>
                <a:path extrusionOk="0" h="1108" w="1108">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32"/>
            <p:cNvSpPr/>
            <p:nvPr/>
          </p:nvSpPr>
          <p:spPr>
            <a:xfrm>
              <a:off x="13208747" y="2482748"/>
              <a:ext cx="70757" cy="70757"/>
            </a:xfrm>
            <a:custGeom>
              <a:rect b="b" l="l" r="r" t="t"/>
              <a:pathLst>
                <a:path extrusionOk="0" h="1108" w="1108">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32"/>
            <p:cNvSpPr/>
            <p:nvPr/>
          </p:nvSpPr>
          <p:spPr>
            <a:xfrm>
              <a:off x="13207023" y="2371889"/>
              <a:ext cx="75802" cy="77271"/>
            </a:xfrm>
            <a:custGeom>
              <a:rect b="b" l="l" r="r" t="t"/>
              <a:pathLst>
                <a:path extrusionOk="0" h="1210" w="1187">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32"/>
            <p:cNvSpPr/>
            <p:nvPr/>
          </p:nvSpPr>
          <p:spPr>
            <a:xfrm>
              <a:off x="12291537" y="4607461"/>
              <a:ext cx="47129" cy="50577"/>
            </a:xfrm>
            <a:custGeom>
              <a:rect b="b" l="l" r="r" t="t"/>
              <a:pathLst>
                <a:path extrusionOk="0" h="792" w="738">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32"/>
            <p:cNvSpPr/>
            <p:nvPr/>
          </p:nvSpPr>
          <p:spPr>
            <a:xfrm>
              <a:off x="12649149" y="4393726"/>
              <a:ext cx="50577" cy="50577"/>
            </a:xfrm>
            <a:custGeom>
              <a:rect b="b" l="l" r="r" t="t"/>
              <a:pathLst>
                <a:path extrusionOk="0" h="792" w="792">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32"/>
            <p:cNvSpPr/>
            <p:nvPr/>
          </p:nvSpPr>
          <p:spPr>
            <a:xfrm>
              <a:off x="13014360" y="4115237"/>
              <a:ext cx="47193" cy="50513"/>
            </a:xfrm>
            <a:custGeom>
              <a:rect b="b" l="l" r="r" t="t"/>
              <a:pathLst>
                <a:path extrusionOk="0" h="791" w="739">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32"/>
            <p:cNvSpPr/>
            <p:nvPr/>
          </p:nvSpPr>
          <p:spPr>
            <a:xfrm>
              <a:off x="13369481" y="3787896"/>
              <a:ext cx="60603" cy="47193"/>
            </a:xfrm>
            <a:custGeom>
              <a:rect b="b" l="l" r="r" t="t"/>
              <a:pathLst>
                <a:path extrusionOk="0" h="739" w="949">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32"/>
            <p:cNvSpPr/>
            <p:nvPr/>
          </p:nvSpPr>
          <p:spPr>
            <a:xfrm>
              <a:off x="14110824" y="3545552"/>
              <a:ext cx="47193" cy="52237"/>
            </a:xfrm>
            <a:custGeom>
              <a:rect b="b" l="l" r="r" t="t"/>
              <a:pathLst>
                <a:path extrusionOk="0" h="818" w="739">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32"/>
            <p:cNvSpPr/>
            <p:nvPr/>
          </p:nvSpPr>
          <p:spPr>
            <a:xfrm>
              <a:off x="14475205" y="3648173"/>
              <a:ext cx="47193" cy="52237"/>
            </a:xfrm>
            <a:custGeom>
              <a:rect b="b" l="l" r="r" t="t"/>
              <a:pathLst>
                <a:path extrusionOk="0" h="818" w="739">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32"/>
            <p:cNvSpPr/>
            <p:nvPr/>
          </p:nvSpPr>
          <p:spPr>
            <a:xfrm>
              <a:off x="15202243" y="4152275"/>
              <a:ext cx="52237" cy="46618"/>
            </a:xfrm>
            <a:custGeom>
              <a:rect b="b" l="l" r="r" t="t"/>
              <a:pathLst>
                <a:path extrusionOk="0" h="730" w="818">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32"/>
            <p:cNvSpPr/>
            <p:nvPr/>
          </p:nvSpPr>
          <p:spPr>
            <a:xfrm>
              <a:off x="15580035" y="4464417"/>
              <a:ext cx="47193" cy="51407"/>
            </a:xfrm>
            <a:custGeom>
              <a:rect b="b" l="l" r="r" t="t"/>
              <a:pathLst>
                <a:path extrusionOk="0" h="805" w="739">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32"/>
            <p:cNvSpPr/>
            <p:nvPr/>
          </p:nvSpPr>
          <p:spPr>
            <a:xfrm>
              <a:off x="16605870" y="4997065"/>
              <a:ext cx="60603" cy="47193"/>
            </a:xfrm>
            <a:custGeom>
              <a:rect b="b" l="l" r="r" t="t"/>
              <a:pathLst>
                <a:path extrusionOk="0" h="739" w="949">
                  <a:moveTo>
                    <a:pt x="474" y="1"/>
                  </a:moveTo>
                  <a:cubicBezTo>
                    <a:pt x="0" y="1"/>
                    <a:pt x="0" y="739"/>
                    <a:pt x="474" y="739"/>
                  </a:cubicBezTo>
                  <a:cubicBezTo>
                    <a:pt x="949" y="739"/>
                    <a:pt x="949" y="1"/>
                    <a:pt x="474"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32"/>
            <p:cNvSpPr/>
            <p:nvPr/>
          </p:nvSpPr>
          <p:spPr>
            <a:xfrm>
              <a:off x="16993751" y="4990359"/>
              <a:ext cx="60667" cy="47193"/>
            </a:xfrm>
            <a:custGeom>
              <a:rect b="b" l="l" r="r" t="t"/>
              <a:pathLst>
                <a:path extrusionOk="0" h="739" w="950">
                  <a:moveTo>
                    <a:pt x="475" y="1"/>
                  </a:moveTo>
                  <a:cubicBezTo>
                    <a:pt x="1" y="1"/>
                    <a:pt x="1" y="738"/>
                    <a:pt x="475" y="738"/>
                  </a:cubicBezTo>
                  <a:cubicBezTo>
                    <a:pt x="950" y="738"/>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32"/>
            <p:cNvSpPr/>
            <p:nvPr/>
          </p:nvSpPr>
          <p:spPr>
            <a:xfrm>
              <a:off x="17252956" y="4881799"/>
              <a:ext cx="60667" cy="47193"/>
            </a:xfrm>
            <a:custGeom>
              <a:rect b="b" l="l" r="r" t="t"/>
              <a:pathLst>
                <a:path extrusionOk="0" h="739" w="950">
                  <a:moveTo>
                    <a:pt x="475" y="1"/>
                  </a:moveTo>
                  <a:cubicBezTo>
                    <a:pt x="0" y="1"/>
                    <a:pt x="0" y="739"/>
                    <a:pt x="475" y="739"/>
                  </a:cubicBezTo>
                  <a:cubicBezTo>
                    <a:pt x="949" y="739"/>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32"/>
            <p:cNvSpPr/>
            <p:nvPr/>
          </p:nvSpPr>
          <p:spPr>
            <a:xfrm>
              <a:off x="17790652" y="5071971"/>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32"/>
            <p:cNvSpPr/>
            <p:nvPr/>
          </p:nvSpPr>
          <p:spPr>
            <a:xfrm>
              <a:off x="18144943" y="5113224"/>
              <a:ext cx="47193" cy="53898"/>
            </a:xfrm>
            <a:custGeom>
              <a:rect b="b" l="l" r="r" t="t"/>
              <a:pathLst>
                <a:path extrusionOk="0" h="844" w="739">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32"/>
            <p:cNvSpPr/>
            <p:nvPr/>
          </p:nvSpPr>
          <p:spPr>
            <a:xfrm>
              <a:off x="18526119" y="5113224"/>
              <a:ext cx="60667" cy="47193"/>
            </a:xfrm>
            <a:custGeom>
              <a:rect b="b" l="l" r="r" t="t"/>
              <a:pathLst>
                <a:path extrusionOk="0" h="739" w="950">
                  <a:moveTo>
                    <a:pt x="475" y="0"/>
                  </a:moveTo>
                  <a:cubicBezTo>
                    <a:pt x="1" y="0"/>
                    <a:pt x="1"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32"/>
            <p:cNvSpPr/>
            <p:nvPr/>
          </p:nvSpPr>
          <p:spPr>
            <a:xfrm>
              <a:off x="17239482" y="4043715"/>
              <a:ext cx="59837" cy="47193"/>
            </a:xfrm>
            <a:custGeom>
              <a:rect b="b" l="l" r="r" t="t"/>
              <a:pathLst>
                <a:path extrusionOk="0" h="739"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32"/>
            <p:cNvSpPr/>
            <p:nvPr/>
          </p:nvSpPr>
          <p:spPr>
            <a:xfrm>
              <a:off x="16885191" y="4391235"/>
              <a:ext cx="47193" cy="53898"/>
            </a:xfrm>
            <a:custGeom>
              <a:rect b="b" l="l" r="r" t="t"/>
              <a:pathLst>
                <a:path extrusionOk="0" h="844" w="739">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32"/>
            <p:cNvSpPr/>
            <p:nvPr/>
          </p:nvSpPr>
          <p:spPr>
            <a:xfrm>
              <a:off x="17572700" y="4404709"/>
              <a:ext cx="47193" cy="51343"/>
            </a:xfrm>
            <a:custGeom>
              <a:rect b="b" l="l" r="r" t="t"/>
              <a:pathLst>
                <a:path extrusionOk="0" h="804" w="739">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32"/>
            <p:cNvSpPr/>
            <p:nvPr/>
          </p:nvSpPr>
          <p:spPr>
            <a:xfrm>
              <a:off x="12242684" y="3245990"/>
              <a:ext cx="53962" cy="47193"/>
            </a:xfrm>
            <a:custGeom>
              <a:rect b="b" l="l" r="r" t="t"/>
              <a:pathLst>
                <a:path extrusionOk="0" h="739" w="845">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32"/>
            <p:cNvSpPr/>
            <p:nvPr/>
          </p:nvSpPr>
          <p:spPr>
            <a:xfrm>
              <a:off x="12634844" y="2718388"/>
              <a:ext cx="47193" cy="53898"/>
            </a:xfrm>
            <a:custGeom>
              <a:rect b="b" l="l" r="r" t="t"/>
              <a:pathLst>
                <a:path extrusionOk="0" h="844" w="739">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32"/>
            <p:cNvSpPr/>
            <p:nvPr/>
          </p:nvSpPr>
          <p:spPr>
            <a:xfrm>
              <a:off x="13020235" y="2582879"/>
              <a:ext cx="47193" cy="53898"/>
            </a:xfrm>
            <a:custGeom>
              <a:rect b="b" l="l" r="r" t="t"/>
              <a:pathLst>
                <a:path extrusionOk="0" h="844" w="739">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32"/>
            <p:cNvSpPr/>
            <p:nvPr/>
          </p:nvSpPr>
          <p:spPr>
            <a:xfrm>
              <a:off x="13392151" y="2718388"/>
              <a:ext cx="53962" cy="47129"/>
            </a:xfrm>
            <a:custGeom>
              <a:rect b="b" l="l" r="r" t="t"/>
              <a:pathLst>
                <a:path extrusionOk="0" h="738" w="845">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32"/>
            <p:cNvSpPr/>
            <p:nvPr/>
          </p:nvSpPr>
          <p:spPr>
            <a:xfrm>
              <a:off x="13750657" y="3773592"/>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32"/>
            <p:cNvSpPr/>
            <p:nvPr/>
          </p:nvSpPr>
          <p:spPr>
            <a:xfrm>
              <a:off x="13669875" y="3306528"/>
              <a:ext cx="59837" cy="47193"/>
            </a:xfrm>
            <a:custGeom>
              <a:rect b="b" l="l" r="r" t="t"/>
              <a:pathLst>
                <a:path extrusionOk="0" h="739" w="937">
                  <a:moveTo>
                    <a:pt x="462" y="1"/>
                  </a:moveTo>
                  <a:cubicBezTo>
                    <a:pt x="0" y="1"/>
                    <a:pt x="0" y="739"/>
                    <a:pt x="462" y="739"/>
                  </a:cubicBezTo>
                  <a:cubicBezTo>
                    <a:pt x="936" y="739"/>
                    <a:pt x="936" y="1"/>
                    <a:pt x="46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32"/>
            <p:cNvSpPr/>
            <p:nvPr/>
          </p:nvSpPr>
          <p:spPr>
            <a:xfrm>
              <a:off x="12019688" y="3691980"/>
              <a:ext cx="59837" cy="47129"/>
            </a:xfrm>
            <a:custGeom>
              <a:rect b="b" l="l" r="r" t="t"/>
              <a:pathLst>
                <a:path extrusionOk="0" h="738" w="937">
                  <a:moveTo>
                    <a:pt x="475" y="0"/>
                  </a:moveTo>
                  <a:cubicBezTo>
                    <a:pt x="1" y="0"/>
                    <a:pt x="1" y="738"/>
                    <a:pt x="475" y="738"/>
                  </a:cubicBezTo>
                  <a:cubicBezTo>
                    <a:pt x="936" y="738"/>
                    <a:pt x="936"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32"/>
            <p:cNvSpPr/>
            <p:nvPr/>
          </p:nvSpPr>
          <p:spPr>
            <a:xfrm>
              <a:off x="14048561" y="4436639"/>
              <a:ext cx="60603" cy="46362"/>
            </a:xfrm>
            <a:custGeom>
              <a:rect b="b" l="l" r="r" t="t"/>
              <a:pathLst>
                <a:path extrusionOk="0" h="726" w="949">
                  <a:moveTo>
                    <a:pt x="475" y="1"/>
                  </a:moveTo>
                  <a:cubicBezTo>
                    <a:pt x="0" y="1"/>
                    <a:pt x="0" y="726"/>
                    <a:pt x="475" y="726"/>
                  </a:cubicBezTo>
                  <a:cubicBezTo>
                    <a:pt x="936" y="726"/>
                    <a:pt x="949"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32"/>
            <p:cNvSpPr/>
            <p:nvPr/>
          </p:nvSpPr>
          <p:spPr>
            <a:xfrm>
              <a:off x="14447426" y="4794313"/>
              <a:ext cx="60667" cy="47193"/>
            </a:xfrm>
            <a:custGeom>
              <a:rect b="b" l="l" r="r" t="t"/>
              <a:pathLst>
                <a:path extrusionOk="0" h="739" w="950">
                  <a:moveTo>
                    <a:pt x="475" y="0"/>
                  </a:moveTo>
                  <a:cubicBezTo>
                    <a:pt x="0" y="0"/>
                    <a:pt x="0" y="738"/>
                    <a:pt x="475" y="738"/>
                  </a:cubicBezTo>
                  <a:cubicBezTo>
                    <a:pt x="949" y="738"/>
                    <a:pt x="949"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32"/>
            <p:cNvSpPr/>
            <p:nvPr/>
          </p:nvSpPr>
          <p:spPr>
            <a:xfrm>
              <a:off x="14913599" y="4929757"/>
              <a:ext cx="47193" cy="51407"/>
            </a:xfrm>
            <a:custGeom>
              <a:rect b="b" l="l" r="r" t="t"/>
              <a:pathLst>
                <a:path extrusionOk="0" h="805" w="739">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32"/>
            <p:cNvSpPr/>
            <p:nvPr/>
          </p:nvSpPr>
          <p:spPr>
            <a:xfrm>
              <a:off x="15360422" y="4882629"/>
              <a:ext cx="53962" cy="53962"/>
            </a:xfrm>
            <a:custGeom>
              <a:rect b="b" l="l" r="r" t="t"/>
              <a:pathLst>
                <a:path extrusionOk="0" h="845" w="845">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32"/>
            <p:cNvSpPr/>
            <p:nvPr/>
          </p:nvSpPr>
          <p:spPr>
            <a:xfrm>
              <a:off x="15893967" y="4997575"/>
              <a:ext cx="48023" cy="50896"/>
            </a:xfrm>
            <a:custGeom>
              <a:rect b="b" l="l" r="r" t="t"/>
              <a:pathLst>
                <a:path extrusionOk="0" h="797" w="752">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32"/>
            <p:cNvSpPr/>
            <p:nvPr/>
          </p:nvSpPr>
          <p:spPr>
            <a:xfrm>
              <a:off x="16270098" y="4855745"/>
              <a:ext cx="49683" cy="53068"/>
            </a:xfrm>
            <a:custGeom>
              <a:rect b="b" l="l" r="r" t="t"/>
              <a:pathLst>
                <a:path extrusionOk="0" h="831" w="778">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32"/>
            <p:cNvSpPr/>
            <p:nvPr/>
          </p:nvSpPr>
          <p:spPr>
            <a:xfrm>
              <a:off x="16509890" y="4429104"/>
              <a:ext cx="47193" cy="53898"/>
            </a:xfrm>
            <a:custGeom>
              <a:rect b="b" l="l" r="r" t="t"/>
              <a:pathLst>
                <a:path extrusionOk="0" h="844" w="739">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32"/>
            <p:cNvSpPr/>
            <p:nvPr/>
          </p:nvSpPr>
          <p:spPr>
            <a:xfrm>
              <a:off x="16685758" y="4010061"/>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32"/>
            <p:cNvSpPr/>
            <p:nvPr/>
          </p:nvSpPr>
          <p:spPr>
            <a:xfrm>
              <a:off x="16861627" y="3523329"/>
              <a:ext cx="53962" cy="47001"/>
            </a:xfrm>
            <a:custGeom>
              <a:rect b="b" l="l" r="r" t="t"/>
              <a:pathLst>
                <a:path extrusionOk="0" h="736" w="845">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32"/>
            <p:cNvSpPr/>
            <p:nvPr/>
          </p:nvSpPr>
          <p:spPr>
            <a:xfrm>
              <a:off x="17104867" y="3205567"/>
              <a:ext cx="53898" cy="53898"/>
            </a:xfrm>
            <a:custGeom>
              <a:rect b="b" l="l" r="r" t="t"/>
              <a:pathLst>
                <a:path extrusionOk="0" h="844" w="844">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32"/>
            <p:cNvSpPr/>
            <p:nvPr/>
          </p:nvSpPr>
          <p:spPr>
            <a:xfrm>
              <a:off x="17476783" y="3421857"/>
              <a:ext cx="47193" cy="53898"/>
            </a:xfrm>
            <a:custGeom>
              <a:rect b="b" l="l" r="r" t="t"/>
              <a:pathLst>
                <a:path extrusionOk="0" h="844" w="739">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32"/>
            <p:cNvSpPr/>
            <p:nvPr/>
          </p:nvSpPr>
          <p:spPr>
            <a:xfrm>
              <a:off x="17641732" y="3915806"/>
              <a:ext cx="51407" cy="46682"/>
            </a:xfrm>
            <a:custGeom>
              <a:rect b="b" l="l" r="r" t="t"/>
              <a:pathLst>
                <a:path extrusionOk="0" h="731" w="805">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32"/>
            <p:cNvSpPr/>
            <p:nvPr/>
          </p:nvSpPr>
          <p:spPr>
            <a:xfrm>
              <a:off x="17808341" y="4328143"/>
              <a:ext cx="47193" cy="53898"/>
            </a:xfrm>
            <a:custGeom>
              <a:rect b="b" l="l" r="r" t="t"/>
              <a:pathLst>
                <a:path extrusionOk="0" h="844" w="739">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32"/>
            <p:cNvSpPr/>
            <p:nvPr/>
          </p:nvSpPr>
          <p:spPr>
            <a:xfrm>
              <a:off x="18133129" y="4753890"/>
              <a:ext cx="47193" cy="53962"/>
            </a:xfrm>
            <a:custGeom>
              <a:rect b="b" l="l" r="r" t="t"/>
              <a:pathLst>
                <a:path extrusionOk="0" h="845" w="739">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32"/>
            <p:cNvSpPr/>
            <p:nvPr/>
          </p:nvSpPr>
          <p:spPr>
            <a:xfrm>
              <a:off x="18519414" y="4904725"/>
              <a:ext cx="55558" cy="56261"/>
            </a:xfrm>
            <a:custGeom>
              <a:rect b="b" l="l" r="r" t="t"/>
              <a:pathLst>
                <a:path extrusionOk="0" h="881" w="87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32"/>
            <p:cNvSpPr/>
            <p:nvPr/>
          </p:nvSpPr>
          <p:spPr>
            <a:xfrm>
              <a:off x="19228763" y="4976885"/>
              <a:ext cx="60667" cy="47193"/>
            </a:xfrm>
            <a:custGeom>
              <a:rect b="b" l="l" r="r" t="t"/>
              <a:pathLst>
                <a:path extrusionOk="0" h="739" w="950">
                  <a:moveTo>
                    <a:pt x="475" y="1"/>
                  </a:moveTo>
                  <a:cubicBezTo>
                    <a:pt x="1" y="1"/>
                    <a:pt x="1" y="739"/>
                    <a:pt x="475" y="739"/>
                  </a:cubicBezTo>
                  <a:cubicBezTo>
                    <a:pt x="950" y="739"/>
                    <a:pt x="950" y="1"/>
                    <a:pt x="4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32"/>
            <p:cNvSpPr/>
            <p:nvPr/>
          </p:nvSpPr>
          <p:spPr>
            <a:xfrm>
              <a:off x="15427730" y="3293118"/>
              <a:ext cx="60667" cy="47129"/>
            </a:xfrm>
            <a:custGeom>
              <a:rect b="b" l="l" r="r" t="t"/>
              <a:pathLst>
                <a:path extrusionOk="0" h="738" w="950">
                  <a:moveTo>
                    <a:pt x="475" y="0"/>
                  </a:moveTo>
                  <a:cubicBezTo>
                    <a:pt x="1" y="0"/>
                    <a:pt x="1" y="738"/>
                    <a:pt x="475" y="738"/>
                  </a:cubicBezTo>
                  <a:cubicBezTo>
                    <a:pt x="950" y="738"/>
                    <a:pt x="950"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32"/>
            <p:cNvSpPr/>
            <p:nvPr/>
          </p:nvSpPr>
          <p:spPr>
            <a:xfrm>
              <a:off x="14724256" y="4064405"/>
              <a:ext cx="47193" cy="53387"/>
            </a:xfrm>
            <a:custGeom>
              <a:rect b="b" l="l" r="r" t="t"/>
              <a:pathLst>
                <a:path extrusionOk="0" h="836" w="739">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32"/>
            <p:cNvSpPr/>
            <p:nvPr/>
          </p:nvSpPr>
          <p:spPr>
            <a:xfrm>
              <a:off x="16117794" y="4024366"/>
              <a:ext cx="53068" cy="49683"/>
            </a:xfrm>
            <a:custGeom>
              <a:rect b="b" l="l" r="r" t="t"/>
              <a:pathLst>
                <a:path extrusionOk="0" h="778" w="831">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32"/>
            <p:cNvSpPr/>
            <p:nvPr/>
          </p:nvSpPr>
          <p:spPr>
            <a:xfrm>
              <a:off x="15908271" y="4591497"/>
              <a:ext cx="47193" cy="53898"/>
            </a:xfrm>
            <a:custGeom>
              <a:rect b="b" l="l" r="r" t="t"/>
              <a:pathLst>
                <a:path extrusionOk="0" h="844" w="739">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32"/>
            <p:cNvSpPr/>
            <p:nvPr/>
          </p:nvSpPr>
          <p:spPr>
            <a:xfrm>
              <a:off x="14900125" y="4571317"/>
              <a:ext cx="53962" cy="47193"/>
            </a:xfrm>
            <a:custGeom>
              <a:rect b="b" l="l" r="r" t="t"/>
              <a:pathLst>
                <a:path extrusionOk="0" h="739" w="845">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32"/>
            <p:cNvSpPr/>
            <p:nvPr/>
          </p:nvSpPr>
          <p:spPr>
            <a:xfrm>
              <a:off x="14893419" y="3557302"/>
              <a:ext cx="47193" cy="53962"/>
            </a:xfrm>
            <a:custGeom>
              <a:rect b="b" l="l" r="r" t="t"/>
              <a:pathLst>
                <a:path extrusionOk="0" h="845" w="739">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7" name="Google Shape;917;p32"/>
            <p:cNvSpPr/>
            <p:nvPr/>
          </p:nvSpPr>
          <p:spPr>
            <a:xfrm>
              <a:off x="15908271" y="3537122"/>
              <a:ext cx="60603" cy="46362"/>
            </a:xfrm>
            <a:custGeom>
              <a:rect b="b" l="l" r="r" t="t"/>
              <a:pathLst>
                <a:path extrusionOk="0" h="726" w="949">
                  <a:moveTo>
                    <a:pt x="474" y="0"/>
                  </a:moveTo>
                  <a:cubicBezTo>
                    <a:pt x="0" y="0"/>
                    <a:pt x="0" y="725"/>
                    <a:pt x="474" y="725"/>
                  </a:cubicBezTo>
                  <a:cubicBezTo>
                    <a:pt x="949" y="725"/>
                    <a:pt x="949" y="0"/>
                    <a:pt x="47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8" name="Google Shape;918;p32"/>
            <p:cNvSpPr/>
            <p:nvPr/>
          </p:nvSpPr>
          <p:spPr>
            <a:xfrm>
              <a:off x="14087260" y="5490183"/>
              <a:ext cx="5109" cy="10154"/>
            </a:xfrm>
            <a:custGeom>
              <a:rect b="b" l="l" r="r" t="t"/>
              <a:pathLst>
                <a:path extrusionOk="0" h="159" w="80">
                  <a:moveTo>
                    <a:pt x="79" y="1"/>
                  </a:moveTo>
                  <a:cubicBezTo>
                    <a:pt x="40" y="67"/>
                    <a:pt x="14" y="119"/>
                    <a:pt x="0" y="159"/>
                  </a:cubicBezTo>
                  <a:cubicBezTo>
                    <a:pt x="27" y="106"/>
                    <a:pt x="53" y="53"/>
                    <a:pt x="7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32"/>
            <p:cNvSpPr/>
            <p:nvPr/>
          </p:nvSpPr>
          <p:spPr>
            <a:xfrm>
              <a:off x="11795325" y="4074053"/>
              <a:ext cx="35451" cy="1553439"/>
            </a:xfrm>
            <a:custGeom>
              <a:rect b="b" l="l" r="r" t="t"/>
              <a:pathLst>
                <a:path extrusionOk="0" h="38715" w="555">
                  <a:moveTo>
                    <a:pt x="1" y="0"/>
                  </a:moveTo>
                  <a:lnTo>
                    <a:pt x="1" y="38715"/>
                  </a:lnTo>
                  <a:lnTo>
                    <a:pt x="554" y="38715"/>
                  </a:lnTo>
                  <a:lnTo>
                    <a:pt x="554"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20" name="Google Shape;920;p32"/>
          <p:cNvSpPr/>
          <p:nvPr/>
        </p:nvSpPr>
        <p:spPr>
          <a:xfrm>
            <a:off x="303900" y="549338"/>
            <a:ext cx="8536200" cy="4052100"/>
          </a:xfrm>
          <a:prstGeom prst="rect">
            <a:avLst/>
          </a:prstGeom>
          <a:noFill/>
          <a:ln cap="flat" cmpd="sng" w="19050">
            <a:solidFill>
              <a:schemeClr val="accent2"/>
            </a:solidFill>
            <a:prstDash val="dot"/>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32"/>
          <p:cNvSpPr txBox="1"/>
          <p:nvPr>
            <p:ph type="title"/>
          </p:nvPr>
        </p:nvSpPr>
        <p:spPr>
          <a:xfrm>
            <a:off x="1139400" y="1514850"/>
            <a:ext cx="6865200" cy="2113800"/>
          </a:xfrm>
          <a:prstGeom prst="rect">
            <a:avLst/>
          </a:prstGeom>
          <a:noFill/>
          <a:ln>
            <a:noFill/>
          </a:ln>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7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22.xml"/><Relationship Id="rId22" Type="http://schemas.openxmlformats.org/officeDocument/2006/relationships/slideLayout" Target="../slideLayouts/slideLayout24.xml"/><Relationship Id="rId21" Type="http://schemas.openxmlformats.org/officeDocument/2006/relationships/slideLayout" Target="../slideLayouts/slideLayout23.xml"/><Relationship Id="rId24" Type="http://schemas.openxmlformats.org/officeDocument/2006/relationships/slideLayout" Target="../slideLayouts/slideLayout26.xml"/><Relationship Id="rId23" Type="http://schemas.openxmlformats.org/officeDocument/2006/relationships/slideLayout" Target="../slideLayouts/slideLayout25.xml"/><Relationship Id="rId1" Type="http://schemas.openxmlformats.org/officeDocument/2006/relationships/slideLayout" Target="../slideLayouts/slideLayout3.xml"/><Relationship Id="rId2" Type="http://schemas.openxmlformats.org/officeDocument/2006/relationships/slideLayout" Target="../slideLayouts/slideLayout4.xml"/><Relationship Id="rId3" Type="http://schemas.openxmlformats.org/officeDocument/2006/relationships/slideLayout" Target="../slideLayouts/slideLayout5.xml"/><Relationship Id="rId4" Type="http://schemas.openxmlformats.org/officeDocument/2006/relationships/slideLayout" Target="../slideLayouts/slideLayout6.xml"/><Relationship Id="rId9" Type="http://schemas.openxmlformats.org/officeDocument/2006/relationships/slideLayout" Target="../slideLayouts/slideLayout11.xml"/><Relationship Id="rId26" Type="http://schemas.openxmlformats.org/officeDocument/2006/relationships/slideLayout" Target="../slideLayouts/slideLayout28.xml"/><Relationship Id="rId25" Type="http://schemas.openxmlformats.org/officeDocument/2006/relationships/slideLayout" Target="../slideLayouts/slideLayout27.xml"/><Relationship Id="rId28" Type="http://schemas.openxmlformats.org/officeDocument/2006/relationships/slideLayout" Target="../slideLayouts/slideLayout30.xml"/><Relationship Id="rId27" Type="http://schemas.openxmlformats.org/officeDocument/2006/relationships/slideLayout" Target="../slideLayouts/slideLayout29.xml"/><Relationship Id="rId5" Type="http://schemas.openxmlformats.org/officeDocument/2006/relationships/slideLayout" Target="../slideLayouts/slideLayout7.xml"/><Relationship Id="rId6" Type="http://schemas.openxmlformats.org/officeDocument/2006/relationships/slideLayout" Target="../slideLayouts/slideLayout8.xml"/><Relationship Id="rId29" Type="http://schemas.openxmlformats.org/officeDocument/2006/relationships/slideLayout" Target="../slideLayouts/slideLayout31.xml"/><Relationship Id="rId7" Type="http://schemas.openxmlformats.org/officeDocument/2006/relationships/slideLayout" Target="../slideLayouts/slideLayout9.xml"/><Relationship Id="rId8" Type="http://schemas.openxmlformats.org/officeDocument/2006/relationships/slideLayout" Target="../slideLayouts/slideLayout10.xml"/><Relationship Id="rId31" Type="http://schemas.openxmlformats.org/officeDocument/2006/relationships/slideLayout" Target="../slideLayouts/slideLayout33.xml"/><Relationship Id="rId30" Type="http://schemas.openxmlformats.org/officeDocument/2006/relationships/slideLayout" Target="../slideLayouts/slideLayout32.xml"/><Relationship Id="rId11" Type="http://schemas.openxmlformats.org/officeDocument/2006/relationships/slideLayout" Target="../slideLayouts/slideLayout13.xml"/><Relationship Id="rId33" Type="http://schemas.openxmlformats.org/officeDocument/2006/relationships/theme" Target="../theme/theme2.xml"/><Relationship Id="rId10" Type="http://schemas.openxmlformats.org/officeDocument/2006/relationships/slideLayout" Target="../slideLayouts/slideLayout12.xml"/><Relationship Id="rId32" Type="http://schemas.openxmlformats.org/officeDocument/2006/relationships/slideLayout" Target="../slideLayouts/slideLayout34.xml"/><Relationship Id="rId13" Type="http://schemas.openxmlformats.org/officeDocument/2006/relationships/slideLayout" Target="../slideLayouts/slideLayout15.xml"/><Relationship Id="rId12" Type="http://schemas.openxmlformats.org/officeDocument/2006/relationships/slideLayout" Target="../slideLayouts/slideLayout14.xml"/><Relationship Id="rId15" Type="http://schemas.openxmlformats.org/officeDocument/2006/relationships/slideLayout" Target="../slideLayouts/slideLayout17.xml"/><Relationship Id="rId14" Type="http://schemas.openxmlformats.org/officeDocument/2006/relationships/slideLayout" Target="../slideLayouts/slideLayout16.xml"/><Relationship Id="rId17" Type="http://schemas.openxmlformats.org/officeDocument/2006/relationships/slideLayout" Target="../slideLayouts/slideLayout19.xml"/><Relationship Id="rId16" Type="http://schemas.openxmlformats.org/officeDocument/2006/relationships/slideLayout" Target="../slideLayouts/slideLayout18.xml"/><Relationship Id="rId19" Type="http://schemas.openxmlformats.org/officeDocument/2006/relationships/slideLayout" Target="../slideLayouts/slideLayout21.xml"/><Relationship Id="rId1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1pPr>
            <a:lvl2pPr lvl="1"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2pPr>
            <a:lvl3pPr lvl="2"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3pPr>
            <a:lvl4pPr lvl="3"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4pPr>
            <a:lvl5pPr lvl="4"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5pPr>
            <a:lvl6pPr lvl="5"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6pPr>
            <a:lvl7pPr lvl="6"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7pPr>
            <a:lvl8pPr lvl="7"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8pPr>
            <a:lvl9pPr lvl="8" marR="0" rtl="0" algn="ctr">
              <a:lnSpc>
                <a:spcPct val="100000"/>
              </a:lnSpc>
              <a:spcBef>
                <a:spcPts val="0"/>
              </a:spcBef>
              <a:spcAft>
                <a:spcPts val="0"/>
              </a:spcAft>
              <a:buClr>
                <a:srgbClr val="FFFFFF"/>
              </a:buClr>
              <a:buSzPts val="2400"/>
              <a:buFont typeface="Arial"/>
              <a:buNone/>
              <a:defRPr b="0" i="0" sz="2400" u="none" cap="none" strike="noStrike">
                <a:solidFill>
                  <a:srgbClr val="FFFFFF"/>
                </a:solidFill>
                <a:latin typeface="Arial"/>
                <a:ea typeface="Arial"/>
                <a:cs typeface="Arial"/>
                <a:sym typeface="Arial"/>
              </a:defRPr>
            </a:lvl9pPr>
          </a:lstStyle>
          <a:p/>
        </p:txBody>
      </p:sp>
      <p:sp>
        <p:nvSpPr>
          <p:cNvPr id="7" name="Google Shape;7;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1pPr>
            <a:lvl2pPr indent="-298450" lvl="1" marL="914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2pPr>
            <a:lvl3pPr indent="-298450" lvl="2" marL="1371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3pPr>
            <a:lvl4pPr indent="-298450" lvl="3" marL="1828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4pPr>
            <a:lvl5pPr indent="-298450" lvl="4" marL="22860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5pPr>
            <a:lvl6pPr indent="-298450" lvl="5" marL="27432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6pPr>
            <a:lvl7pPr indent="-298450" lvl="6" marL="32004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7pPr>
            <a:lvl8pPr indent="-298450" lvl="7" marL="36576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8pPr>
            <a:lvl9pPr indent="-298450" lvl="8" marL="4114800" marR="0" rtl="0" algn="l">
              <a:lnSpc>
                <a:spcPct val="115000"/>
              </a:lnSpc>
              <a:spcBef>
                <a:spcPts val="0"/>
              </a:spcBef>
              <a:spcAft>
                <a:spcPts val="0"/>
              </a:spcAft>
              <a:buClr>
                <a:srgbClr val="435D74"/>
              </a:buClr>
              <a:buSzPts val="1100"/>
              <a:buFont typeface="Proxima Nova"/>
              <a:buChar char="■"/>
              <a:defRPr b="0" i="0" sz="1100" u="none" cap="none" strike="noStrike">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6D9EEB"/>
        </a:solidFill>
      </p:bgPr>
    </p:bg>
    <p:spTree>
      <p:nvGrpSpPr>
        <p:cNvPr id="11" name="Shape 11"/>
        <p:cNvGrpSpPr/>
        <p:nvPr/>
      </p:nvGrpSpPr>
      <p:grpSpPr>
        <a:xfrm>
          <a:off x="0" y="0"/>
          <a:ext cx="0" cy="0"/>
          <a:chOff x="0" y="0"/>
          <a:chExt cx="0" cy="0"/>
        </a:xfrm>
      </p:grpSpPr>
      <p:sp>
        <p:nvSpPr>
          <p:cNvPr id="12" name="Google Shape;12;p25"/>
          <p:cNvSpPr txBox="1"/>
          <p:nvPr>
            <p:ph type="title"/>
          </p:nvPr>
        </p:nvSpPr>
        <p:spPr>
          <a:xfrm>
            <a:off x="722375" y="676650"/>
            <a:ext cx="7715400" cy="3201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Alfa Slab One"/>
              <a:buNone/>
              <a:defRPr b="0" i="0" sz="3000" u="none" cap="none" strike="noStrike">
                <a:solidFill>
                  <a:schemeClr val="dk1"/>
                </a:solidFill>
                <a:latin typeface="Alfa Slab One"/>
                <a:ea typeface="Alfa Slab One"/>
                <a:cs typeface="Alfa Slab One"/>
                <a:sym typeface="Alfa Slab One"/>
              </a:defRPr>
            </a:lvl1pPr>
            <a:lvl2pPr lvl="1"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2pPr>
            <a:lvl3pPr lvl="2"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3pPr>
            <a:lvl4pPr lvl="3"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4pPr>
            <a:lvl5pPr lvl="4"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5pPr>
            <a:lvl6pPr lvl="5"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6pPr>
            <a:lvl7pPr lvl="6"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7pPr>
            <a:lvl8pPr lvl="7"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8pPr>
            <a:lvl9pPr lvl="8" marR="0" rtl="0" algn="l">
              <a:lnSpc>
                <a:spcPct val="100000"/>
              </a:lnSpc>
              <a:spcBef>
                <a:spcPts val="0"/>
              </a:spcBef>
              <a:spcAft>
                <a:spcPts val="0"/>
              </a:spcAft>
              <a:buClr>
                <a:schemeClr val="lt1"/>
              </a:buClr>
              <a:buSzPts val="3500"/>
              <a:buFont typeface="Bebas Neue"/>
              <a:buNone/>
              <a:defRPr b="0" i="0" sz="3500" u="none" cap="none" strike="noStrike">
                <a:solidFill>
                  <a:schemeClr val="lt1"/>
                </a:solidFill>
                <a:latin typeface="Bebas Neue"/>
                <a:ea typeface="Bebas Neue"/>
                <a:cs typeface="Bebas Neue"/>
                <a:sym typeface="Bebas Neue"/>
              </a:defRPr>
            </a:lvl9pPr>
          </a:lstStyle>
          <a:p/>
        </p:txBody>
      </p:sp>
      <p:sp>
        <p:nvSpPr>
          <p:cNvPr id="13" name="Google Shape;13;p25"/>
          <p:cNvSpPr txBox="1"/>
          <p:nvPr>
            <p:ph idx="1" type="body"/>
          </p:nvPr>
        </p:nvSpPr>
        <p:spPr>
          <a:xfrm>
            <a:off x="722375" y="1152475"/>
            <a:ext cx="77154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dk1"/>
              </a:buClr>
              <a:buSzPts val="1400"/>
              <a:buFont typeface="Anaheim"/>
              <a:buChar char="●"/>
              <a:defRPr b="0" i="0" sz="1400" u="none" cap="none" strike="noStrike">
                <a:solidFill>
                  <a:schemeClr val="dk1"/>
                </a:solidFill>
                <a:latin typeface="Anaheim"/>
                <a:ea typeface="Anaheim"/>
                <a:cs typeface="Anaheim"/>
                <a:sym typeface="Anaheim"/>
              </a:defRPr>
            </a:lvl1pPr>
            <a:lvl2pPr indent="-317500" lvl="1" marL="914400" marR="0" rtl="0" algn="l">
              <a:lnSpc>
                <a:spcPct val="115000"/>
              </a:lnSpc>
              <a:spcBef>
                <a:spcPts val="1600"/>
              </a:spcBef>
              <a:spcAft>
                <a:spcPts val="0"/>
              </a:spcAft>
              <a:buClr>
                <a:schemeClr val="dk1"/>
              </a:buClr>
              <a:buSzPts val="1400"/>
              <a:buFont typeface="Anaheim"/>
              <a:buChar char="○"/>
              <a:defRPr b="0" i="0" sz="1400" u="none" cap="none" strike="noStrike">
                <a:solidFill>
                  <a:schemeClr val="dk1"/>
                </a:solidFill>
                <a:latin typeface="Anaheim"/>
                <a:ea typeface="Anaheim"/>
                <a:cs typeface="Anaheim"/>
                <a:sym typeface="Anaheim"/>
              </a:defRPr>
            </a:lvl2pPr>
            <a:lvl3pPr indent="-317500" lvl="2" marL="1371600" marR="0" rtl="0" algn="l">
              <a:lnSpc>
                <a:spcPct val="115000"/>
              </a:lnSpc>
              <a:spcBef>
                <a:spcPts val="1600"/>
              </a:spcBef>
              <a:spcAft>
                <a:spcPts val="0"/>
              </a:spcAft>
              <a:buClr>
                <a:schemeClr val="dk1"/>
              </a:buClr>
              <a:buSzPts val="1400"/>
              <a:buFont typeface="Anaheim"/>
              <a:buChar char="■"/>
              <a:defRPr b="0" i="0" sz="1400" u="none" cap="none" strike="noStrike">
                <a:solidFill>
                  <a:schemeClr val="dk1"/>
                </a:solidFill>
                <a:latin typeface="Anaheim"/>
                <a:ea typeface="Anaheim"/>
                <a:cs typeface="Anaheim"/>
                <a:sym typeface="Anaheim"/>
              </a:defRPr>
            </a:lvl3pPr>
            <a:lvl4pPr indent="-317500" lvl="3" marL="1828800" marR="0" rtl="0" algn="l">
              <a:lnSpc>
                <a:spcPct val="115000"/>
              </a:lnSpc>
              <a:spcBef>
                <a:spcPts val="1600"/>
              </a:spcBef>
              <a:spcAft>
                <a:spcPts val="0"/>
              </a:spcAft>
              <a:buClr>
                <a:schemeClr val="dk1"/>
              </a:buClr>
              <a:buSzPts val="1400"/>
              <a:buFont typeface="Anaheim"/>
              <a:buChar char="●"/>
              <a:defRPr b="0" i="0" sz="1400" u="none" cap="none" strike="noStrike">
                <a:solidFill>
                  <a:schemeClr val="dk1"/>
                </a:solidFill>
                <a:latin typeface="Anaheim"/>
                <a:ea typeface="Anaheim"/>
                <a:cs typeface="Anaheim"/>
                <a:sym typeface="Anaheim"/>
              </a:defRPr>
            </a:lvl4pPr>
            <a:lvl5pPr indent="-317500" lvl="4" marL="2286000" marR="0" rtl="0" algn="l">
              <a:lnSpc>
                <a:spcPct val="115000"/>
              </a:lnSpc>
              <a:spcBef>
                <a:spcPts val="1600"/>
              </a:spcBef>
              <a:spcAft>
                <a:spcPts val="0"/>
              </a:spcAft>
              <a:buClr>
                <a:schemeClr val="dk1"/>
              </a:buClr>
              <a:buSzPts val="1400"/>
              <a:buFont typeface="Anaheim"/>
              <a:buChar char="○"/>
              <a:defRPr b="0" i="0" sz="1400" u="none" cap="none" strike="noStrike">
                <a:solidFill>
                  <a:schemeClr val="dk1"/>
                </a:solidFill>
                <a:latin typeface="Anaheim"/>
                <a:ea typeface="Anaheim"/>
                <a:cs typeface="Anaheim"/>
                <a:sym typeface="Anaheim"/>
              </a:defRPr>
            </a:lvl5pPr>
            <a:lvl6pPr indent="-317500" lvl="5" marL="2743200" marR="0" rtl="0" algn="l">
              <a:lnSpc>
                <a:spcPct val="115000"/>
              </a:lnSpc>
              <a:spcBef>
                <a:spcPts val="1600"/>
              </a:spcBef>
              <a:spcAft>
                <a:spcPts val="0"/>
              </a:spcAft>
              <a:buClr>
                <a:schemeClr val="dk1"/>
              </a:buClr>
              <a:buSzPts val="1400"/>
              <a:buFont typeface="Anaheim"/>
              <a:buChar char="■"/>
              <a:defRPr b="0" i="0" sz="1400" u="none" cap="none" strike="noStrike">
                <a:solidFill>
                  <a:schemeClr val="dk1"/>
                </a:solidFill>
                <a:latin typeface="Anaheim"/>
                <a:ea typeface="Anaheim"/>
                <a:cs typeface="Anaheim"/>
                <a:sym typeface="Anaheim"/>
              </a:defRPr>
            </a:lvl6pPr>
            <a:lvl7pPr indent="-317500" lvl="6" marL="3200400" marR="0" rtl="0" algn="l">
              <a:lnSpc>
                <a:spcPct val="115000"/>
              </a:lnSpc>
              <a:spcBef>
                <a:spcPts val="1600"/>
              </a:spcBef>
              <a:spcAft>
                <a:spcPts val="0"/>
              </a:spcAft>
              <a:buClr>
                <a:schemeClr val="dk1"/>
              </a:buClr>
              <a:buSzPts val="1400"/>
              <a:buFont typeface="Anaheim"/>
              <a:buChar char="●"/>
              <a:defRPr b="0" i="0" sz="1400" u="none" cap="none" strike="noStrike">
                <a:solidFill>
                  <a:schemeClr val="dk1"/>
                </a:solidFill>
                <a:latin typeface="Anaheim"/>
                <a:ea typeface="Anaheim"/>
                <a:cs typeface="Anaheim"/>
                <a:sym typeface="Anaheim"/>
              </a:defRPr>
            </a:lvl7pPr>
            <a:lvl8pPr indent="-317500" lvl="7" marL="3657600" marR="0" rtl="0" algn="l">
              <a:lnSpc>
                <a:spcPct val="115000"/>
              </a:lnSpc>
              <a:spcBef>
                <a:spcPts val="1600"/>
              </a:spcBef>
              <a:spcAft>
                <a:spcPts val="0"/>
              </a:spcAft>
              <a:buClr>
                <a:schemeClr val="dk1"/>
              </a:buClr>
              <a:buSzPts val="1400"/>
              <a:buFont typeface="Anaheim"/>
              <a:buChar char="○"/>
              <a:defRPr b="0" i="0" sz="1400" u="none" cap="none" strike="noStrike">
                <a:solidFill>
                  <a:schemeClr val="dk1"/>
                </a:solidFill>
                <a:latin typeface="Anaheim"/>
                <a:ea typeface="Anaheim"/>
                <a:cs typeface="Anaheim"/>
                <a:sym typeface="Anaheim"/>
              </a:defRPr>
            </a:lvl8pPr>
            <a:lvl9pPr indent="-317500" lvl="8" marL="4114800" marR="0" rtl="0" algn="l">
              <a:lnSpc>
                <a:spcPct val="115000"/>
              </a:lnSpc>
              <a:spcBef>
                <a:spcPts val="1600"/>
              </a:spcBef>
              <a:spcAft>
                <a:spcPts val="1600"/>
              </a:spcAft>
              <a:buClr>
                <a:schemeClr val="dk1"/>
              </a:buClr>
              <a:buSzPts val="1400"/>
              <a:buFont typeface="Anaheim"/>
              <a:buChar char="■"/>
              <a:defRPr b="0" i="0" sz="1400" u="none" cap="none" strike="noStrike">
                <a:solidFill>
                  <a:schemeClr val="dk1"/>
                </a:solidFill>
                <a:latin typeface="Anaheim"/>
                <a:ea typeface="Anaheim"/>
                <a:cs typeface="Anaheim"/>
                <a:sym typeface="Anaheim"/>
              </a:defRPr>
            </a:lvl9pPr>
          </a:lstStyle>
          <a:p/>
        </p:txBody>
      </p:sp>
    </p:spTree>
  </p:cSld>
  <p:clrMap accent1="accent1" accent2="accent2" accent3="accent3" accent4="accent4" accent5="accent5" accent6="accent6" bg1="lt1" bg2="dk2" tx1="dk1" tx2="lt2" folHlink="folHlink" hlink="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 id="2147483676" r:id="rId25"/>
    <p:sldLayoutId id="2147483677" r:id="rId26"/>
    <p:sldLayoutId id="2147483678" r:id="rId27"/>
    <p:sldLayoutId id="2147483679" r:id="rId28"/>
    <p:sldLayoutId id="2147483680" r:id="rId29"/>
    <p:sldLayoutId id="2147483681" r:id="rId30"/>
    <p:sldLayoutId id="2147483682" r:id="rId31"/>
    <p:sldLayoutId id="2147483683" r:id="rId3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9.jpg"/><Relationship Id="rId4" Type="http://schemas.openxmlformats.org/officeDocument/2006/relationships/image" Target="../media/image10.jpg"/><Relationship Id="rId5"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3.png"/><Relationship Id="rId4" Type="http://schemas.openxmlformats.org/officeDocument/2006/relationships/image" Target="../media/image14.jpg"/><Relationship Id="rId5"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6.jpg"/><Relationship Id="rId4" Type="http://schemas.openxmlformats.org/officeDocument/2006/relationships/image" Target="../media/image10.jpg"/><Relationship Id="rId5"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5.png"/><Relationship Id="rId7" Type="http://schemas.openxmlformats.org/officeDocument/2006/relationships/image" Target="../media/image8.png"/><Relationship Id="rId8"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2" name="Shape 3292"/>
        <p:cNvGrpSpPr/>
        <p:nvPr/>
      </p:nvGrpSpPr>
      <p:grpSpPr>
        <a:xfrm>
          <a:off x="0" y="0"/>
          <a:ext cx="0" cy="0"/>
          <a:chOff x="0" y="0"/>
          <a:chExt cx="0" cy="0"/>
        </a:xfrm>
      </p:grpSpPr>
      <p:pic>
        <p:nvPicPr>
          <p:cNvPr id="3293" name="Google Shape;3293;p1"/>
          <p:cNvPicPr preferRelativeResize="0"/>
          <p:nvPr/>
        </p:nvPicPr>
        <p:blipFill rotWithShape="1">
          <a:blip r:embed="rId3">
            <a:alphaModFix/>
          </a:blip>
          <a:srcRect b="0" l="0" r="49882" t="0"/>
          <a:stretch/>
        </p:blipFill>
        <p:spPr>
          <a:xfrm>
            <a:off x="4832850" y="294400"/>
            <a:ext cx="4311151" cy="4838700"/>
          </a:xfrm>
          <a:prstGeom prst="rect">
            <a:avLst/>
          </a:prstGeom>
          <a:noFill/>
          <a:ln>
            <a:noFill/>
          </a:ln>
        </p:spPr>
      </p:pic>
      <p:pic>
        <p:nvPicPr>
          <p:cNvPr id="3294" name="Google Shape;3294;p1"/>
          <p:cNvPicPr preferRelativeResize="0"/>
          <p:nvPr/>
        </p:nvPicPr>
        <p:blipFill rotWithShape="1">
          <a:blip r:embed="rId3">
            <a:alphaModFix/>
          </a:blip>
          <a:srcRect b="0" l="49882" r="0" t="0"/>
          <a:stretch/>
        </p:blipFill>
        <p:spPr>
          <a:xfrm>
            <a:off x="-3" y="304800"/>
            <a:ext cx="4311151" cy="4838700"/>
          </a:xfrm>
          <a:prstGeom prst="rect">
            <a:avLst/>
          </a:prstGeom>
          <a:noFill/>
          <a:ln>
            <a:noFill/>
          </a:ln>
        </p:spPr>
      </p:pic>
      <p:sp>
        <p:nvSpPr>
          <p:cNvPr id="3295" name="Google Shape;3295;p1"/>
          <p:cNvSpPr txBox="1"/>
          <p:nvPr>
            <p:ph idx="4294967295" type="ctrTitle"/>
          </p:nvPr>
        </p:nvSpPr>
        <p:spPr>
          <a:xfrm>
            <a:off x="497700" y="1169850"/>
            <a:ext cx="8148600" cy="213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3000" u="none" cap="none" strike="noStrike">
                <a:solidFill>
                  <a:srgbClr val="F0335E"/>
                </a:solidFill>
                <a:latin typeface="Alfa Slab One"/>
                <a:ea typeface="Alfa Slab One"/>
                <a:cs typeface="Alfa Slab One"/>
                <a:sym typeface="Alfa Slab One"/>
              </a:rPr>
              <a:t>How the other half chooses to live: </a:t>
            </a:r>
            <a:br>
              <a:rPr b="0" i="0" lang="en" sz="3800" u="none" cap="none" strike="noStrike">
                <a:solidFill>
                  <a:srgbClr val="FFE8D4"/>
                </a:solidFill>
                <a:latin typeface="Alfa Slab One"/>
                <a:ea typeface="Alfa Slab One"/>
                <a:cs typeface="Alfa Slab One"/>
                <a:sym typeface="Alfa Slab One"/>
              </a:rPr>
            </a:br>
            <a:r>
              <a:rPr b="0" i="0" lang="en" sz="3800" u="none" cap="none" strike="noStrike">
                <a:solidFill>
                  <a:srgbClr val="FFFFFF"/>
                </a:solidFill>
                <a:latin typeface="Alfa Slab One"/>
                <a:ea typeface="Alfa Slab One"/>
                <a:cs typeface="Alfa Slab One"/>
                <a:sym typeface="Alfa Slab One"/>
              </a:rPr>
              <a:t>Housing Prices Drivers in U.S. High-Poverty Neighborhoods</a:t>
            </a:r>
            <a:endParaRPr b="0" i="0" sz="3800" u="none" cap="none" strike="noStrike">
              <a:solidFill>
                <a:schemeClr val="accent2"/>
              </a:solidFill>
              <a:latin typeface="Alfa Slab One"/>
              <a:ea typeface="Alfa Slab One"/>
              <a:cs typeface="Alfa Slab One"/>
              <a:sym typeface="Alfa Slab One"/>
            </a:endParaRPr>
          </a:p>
        </p:txBody>
      </p:sp>
      <p:sp>
        <p:nvSpPr>
          <p:cNvPr id="3296" name="Google Shape;3296;p1"/>
          <p:cNvSpPr txBox="1"/>
          <p:nvPr>
            <p:ph idx="4294967295" type="subTitle"/>
          </p:nvPr>
        </p:nvSpPr>
        <p:spPr>
          <a:xfrm>
            <a:off x="497700" y="3892738"/>
            <a:ext cx="4497000" cy="5052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435D74"/>
              </a:buClr>
              <a:buSzPts val="1100"/>
              <a:buFont typeface="Proxima Nova"/>
              <a:buNone/>
            </a:pPr>
            <a:r>
              <a:rPr b="0" i="0" lang="en" sz="1100" u="none" cap="none" strike="noStrike">
                <a:solidFill>
                  <a:schemeClr val="lt1"/>
                </a:solidFill>
                <a:latin typeface="Alfa Slab One"/>
                <a:ea typeface="Alfa Slab One"/>
                <a:cs typeface="Alfa Slab One"/>
                <a:sym typeface="Alfa Slab One"/>
              </a:rPr>
              <a:t>Final Project by Team Umai for MACS30112 Winter 2024</a:t>
            </a:r>
            <a:endParaRPr b="0" i="0" sz="1100" u="none" cap="none" strike="noStrike">
              <a:solidFill>
                <a:schemeClr val="lt1"/>
              </a:solidFill>
              <a:latin typeface="Alfa Slab One"/>
              <a:ea typeface="Alfa Slab One"/>
              <a:cs typeface="Alfa Slab One"/>
              <a:sym typeface="Alfa Slab One"/>
            </a:endParaRPr>
          </a:p>
          <a:p>
            <a:pPr indent="0" lvl="0" marL="0" marR="0" rtl="0" algn="l">
              <a:lnSpc>
                <a:spcPct val="115000"/>
              </a:lnSpc>
              <a:spcBef>
                <a:spcPts val="0"/>
              </a:spcBef>
              <a:spcAft>
                <a:spcPts val="0"/>
              </a:spcAft>
              <a:buClr>
                <a:srgbClr val="435D74"/>
              </a:buClr>
              <a:buSzPts val="1100"/>
              <a:buFont typeface="Proxima Nova"/>
              <a:buNone/>
            </a:pPr>
            <a:r>
              <a:rPr b="0" i="0" lang="en" sz="1100" u="none" cap="none" strike="noStrike">
                <a:solidFill>
                  <a:schemeClr val="lt1"/>
                </a:solidFill>
                <a:latin typeface="Georgia"/>
                <a:ea typeface="Georgia"/>
                <a:cs typeface="Georgia"/>
                <a:sym typeface="Georgia"/>
              </a:rPr>
              <a:t>Xuewei Li, Kuang Sheng, &amp; Tian Lan</a:t>
            </a:r>
            <a:endParaRPr b="0" i="0" sz="1100" u="none" cap="none" strike="noStrike">
              <a:solidFill>
                <a:schemeClr val="lt1"/>
              </a:solidFill>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0" name="Shape 3460"/>
        <p:cNvGrpSpPr/>
        <p:nvPr/>
      </p:nvGrpSpPr>
      <p:grpSpPr>
        <a:xfrm>
          <a:off x="0" y="0"/>
          <a:ext cx="0" cy="0"/>
          <a:chOff x="0" y="0"/>
          <a:chExt cx="0" cy="0"/>
        </a:xfrm>
      </p:grpSpPr>
      <p:sp>
        <p:nvSpPr>
          <p:cNvPr id="3461" name="Google Shape;3461;p10"/>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462" name="Google Shape;3462;p10"/>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463" name="Google Shape;3463;p10"/>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464" name="Google Shape;3464;p10"/>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    </a:t>
            </a:r>
            <a:endParaRPr b="0" i="0" sz="1400" u="none" cap="none" strike="noStrike">
              <a:solidFill>
                <a:srgbClr val="000000"/>
              </a:solidFill>
              <a:latin typeface="Arial"/>
              <a:ea typeface="Arial"/>
              <a:cs typeface="Arial"/>
              <a:sym typeface="Arial"/>
            </a:endParaRPr>
          </a:p>
        </p:txBody>
      </p:sp>
      <p:sp>
        <p:nvSpPr>
          <p:cNvPr id="3465" name="Google Shape;3465;p10"/>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466" name="Google Shape;3466;p10"/>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7" name="Google Shape;3467;p10"/>
          <p:cNvSpPr txBox="1"/>
          <p:nvPr/>
        </p:nvSpPr>
        <p:spPr>
          <a:xfrm>
            <a:off x="569525" y="322363"/>
            <a:ext cx="76701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chemeClr val="lt1"/>
                </a:solidFill>
                <a:latin typeface="Alfa Slab One"/>
                <a:ea typeface="Alfa Slab One"/>
                <a:cs typeface="Alfa Slab One"/>
                <a:sym typeface="Alfa Slab One"/>
              </a:rPr>
              <a:t>Method: OLS regression models</a:t>
            </a:r>
            <a:endParaRPr b="0" i="0" sz="1800" u="none" cap="none" strike="noStrike">
              <a:solidFill>
                <a:schemeClr val="lt1"/>
              </a:solidFill>
              <a:latin typeface="Georgia"/>
              <a:ea typeface="Georgia"/>
              <a:cs typeface="Georgia"/>
              <a:sym typeface="Georgia"/>
            </a:endParaRPr>
          </a:p>
        </p:txBody>
      </p:sp>
      <p:sp>
        <p:nvSpPr>
          <p:cNvPr id="3468" name="Google Shape;3468;p10"/>
          <p:cNvSpPr txBox="1"/>
          <p:nvPr/>
        </p:nvSpPr>
        <p:spPr>
          <a:xfrm>
            <a:off x="569525" y="682975"/>
            <a:ext cx="1508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chemeClr val="lt1"/>
                </a:solidFill>
                <a:highlight>
                  <a:srgbClr val="F0335E"/>
                </a:highlight>
                <a:latin typeface="Alfa Slab One"/>
                <a:ea typeface="Alfa Slab One"/>
                <a:cs typeface="Alfa Slab One"/>
                <a:sym typeface="Alfa Slab One"/>
              </a:rPr>
              <a:t>City Level </a:t>
            </a:r>
            <a:endParaRPr b="0" i="0" sz="1600" u="none" cap="none" strike="noStrike">
              <a:solidFill>
                <a:srgbClr val="000000"/>
              </a:solidFill>
              <a:highlight>
                <a:srgbClr val="F0335E"/>
              </a:highlight>
              <a:latin typeface="Arial"/>
              <a:ea typeface="Arial"/>
              <a:cs typeface="Arial"/>
              <a:sym typeface="Arial"/>
            </a:endParaRPr>
          </a:p>
        </p:txBody>
      </p:sp>
      <p:sp>
        <p:nvSpPr>
          <p:cNvPr id="3469" name="Google Shape;3469;p10"/>
          <p:cNvSpPr txBox="1"/>
          <p:nvPr/>
        </p:nvSpPr>
        <p:spPr>
          <a:xfrm>
            <a:off x="569525" y="3604163"/>
            <a:ext cx="21132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chemeClr val="lt1"/>
                </a:solidFill>
                <a:highlight>
                  <a:srgbClr val="F0335E"/>
                </a:highlight>
                <a:latin typeface="Alfa Slab One"/>
                <a:ea typeface="Alfa Slab One"/>
                <a:cs typeface="Alfa Slab One"/>
                <a:sym typeface="Alfa Slab One"/>
              </a:rPr>
              <a:t>Inter-City Level</a:t>
            </a:r>
            <a:endParaRPr b="0" i="0" sz="1600" u="none" cap="none" strike="noStrike">
              <a:solidFill>
                <a:srgbClr val="000000"/>
              </a:solidFill>
              <a:highlight>
                <a:srgbClr val="F0335E"/>
              </a:highlight>
              <a:latin typeface="Arial"/>
              <a:ea typeface="Arial"/>
              <a:cs typeface="Arial"/>
              <a:sym typeface="Arial"/>
            </a:endParaRPr>
          </a:p>
        </p:txBody>
      </p:sp>
      <p:sp>
        <p:nvSpPr>
          <p:cNvPr id="3470" name="Google Shape;3470;p10"/>
          <p:cNvSpPr txBox="1"/>
          <p:nvPr/>
        </p:nvSpPr>
        <p:spPr>
          <a:xfrm>
            <a:off x="667025" y="992263"/>
            <a:ext cx="942000" cy="648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Model 1 </a:t>
            </a:r>
            <a:endParaRPr b="0" i="0" sz="14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Chicago</a:t>
            </a:r>
            <a:endParaRPr b="0" i="0" sz="1400" u="none" cap="none" strike="noStrike">
              <a:solidFill>
                <a:schemeClr val="lt1"/>
              </a:solidFill>
              <a:latin typeface="Georgia"/>
              <a:ea typeface="Georgia"/>
              <a:cs typeface="Georgia"/>
              <a:sym typeface="Georgia"/>
            </a:endParaRPr>
          </a:p>
        </p:txBody>
      </p:sp>
      <p:sp>
        <p:nvSpPr>
          <p:cNvPr id="3471" name="Google Shape;3471;p10"/>
          <p:cNvSpPr txBox="1"/>
          <p:nvPr/>
        </p:nvSpPr>
        <p:spPr>
          <a:xfrm>
            <a:off x="1813075" y="992275"/>
            <a:ext cx="6926700" cy="895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Im(formula = </a:t>
            </a:r>
            <a:r>
              <a:rPr b="0" i="0" lang="en" sz="1400" u="none" cap="none" strike="noStrike">
                <a:solidFill>
                  <a:srgbClr val="F0335E"/>
                </a:solidFill>
                <a:latin typeface="Georgia"/>
                <a:ea typeface="Georgia"/>
                <a:cs typeface="Georgia"/>
                <a:sym typeface="Georgia"/>
              </a:rPr>
              <a:t>PRICE</a:t>
            </a:r>
            <a:r>
              <a:rPr b="0" i="0" lang="en" sz="1400" u="none" cap="none" strike="noStrike">
                <a:solidFill>
                  <a:schemeClr val="lt1"/>
                </a:solidFill>
                <a:latin typeface="Georgia"/>
                <a:ea typeface="Georgia"/>
                <a:cs typeface="Georgia"/>
                <a:sym typeface="Georgia"/>
              </a:rPr>
              <a:t> ~ SQFT + house.age + PROP_TYPE + PARK_DIST + HOSPITAL_D + RAIL_DIST + BUS_COUNTS + FnB_COUNTS, data = chi_final_for_regression)</a:t>
            </a:r>
            <a:endParaRPr b="0" i="0" sz="1400" u="none" cap="none" strike="noStrike">
              <a:solidFill>
                <a:srgbClr val="000000"/>
              </a:solidFill>
              <a:latin typeface="Arial"/>
              <a:ea typeface="Arial"/>
              <a:cs typeface="Arial"/>
              <a:sym typeface="Arial"/>
            </a:endParaRPr>
          </a:p>
        </p:txBody>
      </p:sp>
      <p:sp>
        <p:nvSpPr>
          <p:cNvPr id="3472" name="Google Shape;3472;p10"/>
          <p:cNvSpPr txBox="1"/>
          <p:nvPr/>
        </p:nvSpPr>
        <p:spPr>
          <a:xfrm>
            <a:off x="667025" y="2062763"/>
            <a:ext cx="942000" cy="648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Model 2 </a:t>
            </a:r>
            <a:endParaRPr b="0" i="0" sz="14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   NYC</a:t>
            </a:r>
            <a:endParaRPr b="0" i="0" sz="1400" u="none" cap="none" strike="noStrike">
              <a:solidFill>
                <a:schemeClr val="lt1"/>
              </a:solidFill>
              <a:latin typeface="Georgia"/>
              <a:ea typeface="Georgia"/>
              <a:cs typeface="Georgia"/>
              <a:sym typeface="Georgia"/>
            </a:endParaRPr>
          </a:p>
        </p:txBody>
      </p:sp>
      <p:sp>
        <p:nvSpPr>
          <p:cNvPr id="3473" name="Google Shape;3473;p10"/>
          <p:cNvSpPr txBox="1"/>
          <p:nvPr/>
        </p:nvSpPr>
        <p:spPr>
          <a:xfrm>
            <a:off x="1813075" y="2078100"/>
            <a:ext cx="6193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Im(~, data = nyc_final_for_regression)</a:t>
            </a:r>
            <a:endParaRPr b="0" i="0" sz="1400" u="none" cap="none" strike="noStrike">
              <a:solidFill>
                <a:schemeClr val="lt1"/>
              </a:solidFill>
              <a:latin typeface="Georgia"/>
              <a:ea typeface="Georgia"/>
              <a:cs typeface="Georgia"/>
              <a:sym typeface="Georgia"/>
            </a:endParaRPr>
          </a:p>
        </p:txBody>
      </p:sp>
      <p:sp>
        <p:nvSpPr>
          <p:cNvPr id="3474" name="Google Shape;3474;p10"/>
          <p:cNvSpPr txBox="1"/>
          <p:nvPr/>
        </p:nvSpPr>
        <p:spPr>
          <a:xfrm>
            <a:off x="667025" y="2899213"/>
            <a:ext cx="942000" cy="6480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Model 3 </a:t>
            </a:r>
            <a:endParaRPr b="0" i="0" sz="14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     LA</a:t>
            </a:r>
            <a:endParaRPr b="0" i="0" sz="1400" u="none" cap="none" strike="noStrike">
              <a:solidFill>
                <a:schemeClr val="lt1"/>
              </a:solidFill>
              <a:latin typeface="Georgia"/>
              <a:ea typeface="Georgia"/>
              <a:cs typeface="Georgia"/>
              <a:sym typeface="Georgia"/>
            </a:endParaRPr>
          </a:p>
        </p:txBody>
      </p:sp>
      <p:sp>
        <p:nvSpPr>
          <p:cNvPr id="3475" name="Google Shape;3475;p10"/>
          <p:cNvSpPr txBox="1"/>
          <p:nvPr/>
        </p:nvSpPr>
        <p:spPr>
          <a:xfrm>
            <a:off x="1813075" y="2906875"/>
            <a:ext cx="652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Im(~, data = la_final_for_regression)</a:t>
            </a:r>
            <a:endParaRPr b="0" i="0" sz="1400" u="none" cap="none" strike="noStrike">
              <a:solidFill>
                <a:schemeClr val="lt1"/>
              </a:solidFill>
              <a:latin typeface="Georgia"/>
              <a:ea typeface="Georgia"/>
              <a:cs typeface="Georgia"/>
              <a:sym typeface="Georgia"/>
            </a:endParaRPr>
          </a:p>
        </p:txBody>
      </p:sp>
      <p:sp>
        <p:nvSpPr>
          <p:cNvPr id="3476" name="Google Shape;3476;p10"/>
          <p:cNvSpPr txBox="1"/>
          <p:nvPr/>
        </p:nvSpPr>
        <p:spPr>
          <a:xfrm>
            <a:off x="481325" y="3936550"/>
            <a:ext cx="1313400" cy="895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    Model 4 </a:t>
            </a:r>
            <a:endParaRPr b="0" i="0" sz="14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        All</a:t>
            </a:r>
            <a:endParaRPr b="0" i="0" sz="14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(Aggregated)</a:t>
            </a:r>
            <a:endParaRPr b="0" i="0" sz="1400" u="none" cap="none" strike="noStrike">
              <a:solidFill>
                <a:schemeClr val="lt1"/>
              </a:solidFill>
              <a:latin typeface="Georgia"/>
              <a:ea typeface="Georgia"/>
              <a:cs typeface="Georgia"/>
              <a:sym typeface="Georgia"/>
            </a:endParaRPr>
          </a:p>
        </p:txBody>
      </p:sp>
      <p:sp>
        <p:nvSpPr>
          <p:cNvPr id="3477" name="Google Shape;3477;p10"/>
          <p:cNvSpPr txBox="1"/>
          <p:nvPr/>
        </p:nvSpPr>
        <p:spPr>
          <a:xfrm>
            <a:off x="1734175" y="3936550"/>
            <a:ext cx="7084500" cy="895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400"/>
              <a:buFont typeface="Arial"/>
              <a:buNone/>
            </a:pPr>
            <a:r>
              <a:rPr b="0" i="0" lang="en" sz="1400" u="none" cap="none" strike="noStrike">
                <a:solidFill>
                  <a:schemeClr val="lt1"/>
                </a:solidFill>
                <a:latin typeface="Georgia"/>
                <a:ea typeface="Georgia"/>
                <a:cs typeface="Georgia"/>
                <a:sym typeface="Georgia"/>
              </a:rPr>
              <a:t>Im(formula = </a:t>
            </a:r>
            <a:r>
              <a:rPr b="0" i="0" lang="en" sz="1400" u="none" cap="none" strike="noStrike">
                <a:solidFill>
                  <a:srgbClr val="F0345E"/>
                </a:solidFill>
                <a:latin typeface="Georgia"/>
                <a:ea typeface="Georgia"/>
                <a:cs typeface="Georgia"/>
                <a:sym typeface="Georgia"/>
              </a:rPr>
              <a:t>average_PRICE</a:t>
            </a:r>
            <a:r>
              <a:rPr b="0" i="0" lang="en" sz="1400" u="none" cap="none" strike="noStrike">
                <a:solidFill>
                  <a:schemeClr val="lt1"/>
                </a:solidFill>
                <a:latin typeface="Georgia"/>
                <a:ea typeface="Georgia"/>
                <a:cs typeface="Georgia"/>
                <a:sym typeface="Georgia"/>
              </a:rPr>
              <a:t> ~ SQFT + house.age + PROP_TYPE + PARK_DIST +HOSPITAL_D + RAIL_DIST + BUS_COUNTS + FnB_COUNTS + population.density +median .age + dominant.race，data = neighborhood_level_regression)</a:t>
            </a:r>
            <a:endParaRPr b="0" i="0" sz="1400" u="none" cap="none" strike="noStrike">
              <a:solidFill>
                <a:schemeClr val="lt1"/>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1" name="Shape 3481"/>
        <p:cNvGrpSpPr/>
        <p:nvPr/>
      </p:nvGrpSpPr>
      <p:grpSpPr>
        <a:xfrm>
          <a:off x="0" y="0"/>
          <a:ext cx="0" cy="0"/>
          <a:chOff x="0" y="0"/>
          <a:chExt cx="0" cy="0"/>
        </a:xfrm>
      </p:grpSpPr>
      <p:grpSp>
        <p:nvGrpSpPr>
          <p:cNvPr id="3482" name="Google Shape;3482;p11"/>
          <p:cNvGrpSpPr/>
          <p:nvPr/>
        </p:nvGrpSpPr>
        <p:grpSpPr>
          <a:xfrm>
            <a:off x="368784" y="121185"/>
            <a:ext cx="8096358" cy="4890807"/>
            <a:chOff x="229225" y="549050"/>
            <a:chExt cx="7161750" cy="4615275"/>
          </a:xfrm>
        </p:grpSpPr>
        <p:sp>
          <p:nvSpPr>
            <p:cNvPr id="3483" name="Google Shape;3483;p1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4" name="Google Shape;3484;p1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5" name="Google Shape;3485;p1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6" name="Google Shape;3486;p1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7" name="Google Shape;3487;p1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8" name="Google Shape;3488;p1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9" name="Google Shape;3489;p1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0335E"/>
                </a:solidFill>
                <a:highlight>
                  <a:srgbClr val="F0335E"/>
                </a:highlight>
                <a:latin typeface="Arial"/>
                <a:ea typeface="Arial"/>
                <a:cs typeface="Arial"/>
                <a:sym typeface="Arial"/>
              </a:endParaRPr>
            </a:p>
          </p:txBody>
        </p:sp>
        <p:sp>
          <p:nvSpPr>
            <p:cNvPr id="3490" name="Google Shape;3490;p1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1" name="Google Shape;3491;p1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2" name="Google Shape;3492;p1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3" name="Google Shape;3493;p1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4" name="Google Shape;3494;p1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5" name="Google Shape;3495;p1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6" name="Google Shape;3496;p1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7" name="Google Shape;3497;p1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8" name="Google Shape;3498;p1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9" name="Google Shape;3499;p1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0" name="Google Shape;3500;p1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1" name="Google Shape;3501;p1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2" name="Google Shape;3502;p1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3" name="Google Shape;3503;p1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4" name="Google Shape;3504;p1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5" name="Google Shape;3505;p1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6" name="Google Shape;3506;p1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7" name="Google Shape;3507;p1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8" name="Google Shape;3508;p1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9" name="Google Shape;3509;p1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0" name="Google Shape;3510;p1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1" name="Google Shape;3511;p1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2" name="Google Shape;3512;p1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3" name="Google Shape;3513;p1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4" name="Google Shape;3514;p1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5" name="Google Shape;3515;p1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6" name="Google Shape;3516;p1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7" name="Google Shape;3517;p1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8" name="Google Shape;3518;p1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9" name="Google Shape;3519;p1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0" name="Google Shape;3520;p1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1" name="Google Shape;3521;p1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2" name="Google Shape;3522;p1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3" name="Google Shape;3523;p1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4" name="Google Shape;3524;p1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5" name="Google Shape;3525;p1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6" name="Google Shape;3526;p1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7" name="Google Shape;3527;p1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8" name="Google Shape;3528;p1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9" name="Google Shape;3529;p1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0" name="Google Shape;3530;p1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1" name="Google Shape;3531;p1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2" name="Google Shape;3532;p1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3" name="Google Shape;3533;p1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4" name="Google Shape;3534;p1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5" name="Google Shape;3535;p1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6" name="Google Shape;3536;p1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7" name="Google Shape;3537;p1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8" name="Google Shape;3538;p1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9" name="Google Shape;3539;p1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0" name="Google Shape;3540;p1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1" name="Google Shape;3541;p1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2" name="Google Shape;3542;p1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3" name="Google Shape;3543;p1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4" name="Google Shape;3544;p1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5" name="Google Shape;3545;p1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6" name="Google Shape;3546;p1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7" name="Google Shape;3547;p1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8" name="Google Shape;3548;p1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9" name="Google Shape;3549;p1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0" name="Google Shape;3550;p1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1" name="Google Shape;3551;p1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2" name="Google Shape;3552;p1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3" name="Google Shape;3553;p1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4" name="Google Shape;3554;p1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5" name="Google Shape;3555;p1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6" name="Google Shape;3556;p1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7" name="Google Shape;3557;p1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8" name="Google Shape;3558;p1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9" name="Google Shape;3559;p1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0" name="Google Shape;3560;p1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1" name="Google Shape;3561;p1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2" name="Google Shape;3562;p1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3" name="Google Shape;3563;p1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4" name="Google Shape;3564;p1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5" name="Google Shape;3565;p1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6" name="Google Shape;3566;p1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7" name="Google Shape;3567;p1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8" name="Google Shape;3568;p1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9" name="Google Shape;3569;p1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0" name="Google Shape;3570;p1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1" name="Google Shape;3571;p1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2" name="Google Shape;3572;p1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3" name="Google Shape;3573;p1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4" name="Google Shape;3574;p1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5" name="Google Shape;3575;p1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6" name="Google Shape;3576;p1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7" name="Google Shape;3577;p1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8" name="Google Shape;3578;p1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9" name="Google Shape;3579;p1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0" name="Google Shape;3580;p1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1" name="Google Shape;3581;p1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2" name="Google Shape;3582;p1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3" name="Google Shape;3583;p1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4" name="Google Shape;3584;p1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5" name="Google Shape;3585;p1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6" name="Google Shape;3586;p1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7" name="Google Shape;3587;p1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8" name="Google Shape;3588;p1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9" name="Google Shape;3589;p1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0" name="Google Shape;3590;p1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1" name="Google Shape;3591;p1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2" name="Google Shape;3592;p1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3" name="Google Shape;3593;p1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4" name="Google Shape;3594;p1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5" name="Google Shape;3595;p1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0335E"/>
                </a:solidFill>
                <a:highlight>
                  <a:srgbClr val="F0335E"/>
                </a:highlight>
                <a:latin typeface="Arial"/>
                <a:ea typeface="Arial"/>
                <a:cs typeface="Arial"/>
                <a:sym typeface="Arial"/>
              </a:endParaRPr>
            </a:p>
          </p:txBody>
        </p:sp>
        <p:sp>
          <p:nvSpPr>
            <p:cNvPr id="3596" name="Google Shape;3596;p1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7" name="Google Shape;3597;p1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8" name="Google Shape;3598;p1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9" name="Google Shape;3599;p1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00" name="Google Shape;3600;p11"/>
          <p:cNvSpPr txBox="1"/>
          <p:nvPr/>
        </p:nvSpPr>
        <p:spPr>
          <a:xfrm>
            <a:off x="2820450" y="2248500"/>
            <a:ext cx="35031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3000"/>
              <a:buFont typeface="Arial"/>
              <a:buNone/>
            </a:pPr>
            <a:r>
              <a:rPr b="0" i="0" lang="en" sz="3000" u="none" cap="none" strike="noStrike">
                <a:solidFill>
                  <a:schemeClr val="lt1"/>
                </a:solidFill>
                <a:highlight>
                  <a:srgbClr val="F0335E"/>
                </a:highlight>
                <a:latin typeface="Alfa Slab One"/>
                <a:ea typeface="Alfa Slab One"/>
                <a:cs typeface="Alfa Slab One"/>
                <a:sym typeface="Alfa Slab One"/>
              </a:rPr>
              <a:t>Inter-City Level</a:t>
            </a:r>
            <a:endParaRPr b="0" i="0" sz="3000" u="none" cap="none" strike="noStrike">
              <a:solidFill>
                <a:srgbClr val="000000"/>
              </a:solidFill>
              <a:highlight>
                <a:srgbClr val="F0335E"/>
              </a:highlight>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4" name="Shape 3604"/>
        <p:cNvGrpSpPr/>
        <p:nvPr/>
      </p:nvGrpSpPr>
      <p:grpSpPr>
        <a:xfrm>
          <a:off x="0" y="0"/>
          <a:ext cx="0" cy="0"/>
          <a:chOff x="0" y="0"/>
          <a:chExt cx="0" cy="0"/>
        </a:xfrm>
      </p:grpSpPr>
      <p:sp>
        <p:nvSpPr>
          <p:cNvPr id="3605" name="Google Shape;3605;p12"/>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606" name="Google Shape;3606;p12"/>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607" name="Google Shape;3607;p12"/>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608" name="Google Shape;3608;p12"/>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609" name="Google Shape;3609;p12"/>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Results</a:t>
            </a:r>
            <a:endParaRPr b="0" i="0" sz="1400" u="none" cap="none" strike="noStrike">
              <a:solidFill>
                <a:srgbClr val="000000"/>
              </a:solidFill>
              <a:latin typeface="Arial"/>
              <a:ea typeface="Arial"/>
              <a:cs typeface="Arial"/>
              <a:sym typeface="Arial"/>
            </a:endParaRPr>
          </a:p>
        </p:txBody>
      </p:sp>
      <p:sp>
        <p:nvSpPr>
          <p:cNvPr id="3610" name="Google Shape;3610;p12"/>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1" name="Google Shape;3611;p12"/>
          <p:cNvSpPr txBox="1"/>
          <p:nvPr/>
        </p:nvSpPr>
        <p:spPr>
          <a:xfrm>
            <a:off x="590825" y="303450"/>
            <a:ext cx="21648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chemeClr val="lt1"/>
                </a:solidFill>
                <a:highlight>
                  <a:srgbClr val="F0335E"/>
                </a:highlight>
                <a:latin typeface="Alfa Slab One"/>
                <a:ea typeface="Alfa Slab One"/>
                <a:cs typeface="Alfa Slab One"/>
                <a:sym typeface="Alfa Slab One"/>
              </a:rPr>
              <a:t>Inter-City Level</a:t>
            </a:r>
            <a:endParaRPr b="0" i="0" sz="1800" u="none" cap="none" strike="noStrike">
              <a:solidFill>
                <a:srgbClr val="000000"/>
              </a:solidFill>
              <a:highlight>
                <a:srgbClr val="F0335E"/>
              </a:highlight>
              <a:latin typeface="Arial"/>
              <a:ea typeface="Arial"/>
              <a:cs typeface="Arial"/>
              <a:sym typeface="Arial"/>
            </a:endParaRPr>
          </a:p>
        </p:txBody>
      </p:sp>
      <p:pic>
        <p:nvPicPr>
          <p:cNvPr id="3612" name="Google Shape;3612;p12"/>
          <p:cNvPicPr preferRelativeResize="0"/>
          <p:nvPr/>
        </p:nvPicPr>
        <p:blipFill rotWithShape="1">
          <a:blip r:embed="rId3">
            <a:alphaModFix/>
          </a:blip>
          <a:srcRect b="0" l="0" r="0" t="0"/>
          <a:stretch/>
        </p:blipFill>
        <p:spPr>
          <a:xfrm>
            <a:off x="590825" y="714725"/>
            <a:ext cx="4453925" cy="4248776"/>
          </a:xfrm>
          <a:prstGeom prst="rect">
            <a:avLst/>
          </a:prstGeom>
          <a:noFill/>
          <a:ln>
            <a:noFill/>
          </a:ln>
        </p:spPr>
      </p:pic>
      <p:sp>
        <p:nvSpPr>
          <p:cNvPr id="3613" name="Google Shape;3613;p12"/>
          <p:cNvSpPr txBox="1"/>
          <p:nvPr/>
        </p:nvSpPr>
        <p:spPr>
          <a:xfrm>
            <a:off x="5173750" y="1340650"/>
            <a:ext cx="3482400" cy="3262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Georgia"/>
                <a:ea typeface="Georgia"/>
                <a:cs typeface="Georgia"/>
                <a:sym typeface="Georgia"/>
              </a:rPr>
              <a:t>We got R-squared = </a:t>
            </a:r>
            <a:r>
              <a:rPr b="1" i="0" lang="en" sz="1600" u="none" cap="none" strike="noStrike">
                <a:solidFill>
                  <a:srgbClr val="F0345E"/>
                </a:solidFill>
                <a:latin typeface="Georgia"/>
                <a:ea typeface="Georgia"/>
                <a:cs typeface="Georgia"/>
                <a:sym typeface="Georgia"/>
              </a:rPr>
              <a:t>80%!!!</a:t>
            </a:r>
            <a:endParaRPr b="1" i="0" sz="1600" u="none" cap="none" strike="noStrike">
              <a:solidFill>
                <a:srgbClr val="F0345E"/>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rgbClr val="F0345E"/>
                </a:solidFill>
                <a:latin typeface="Georgia"/>
                <a:ea typeface="Georgia"/>
                <a:cs typeface="Georgia"/>
                <a:sym typeface="Georgia"/>
              </a:rPr>
              <a:t>5</a:t>
            </a:r>
            <a:r>
              <a:rPr b="1" i="0" lang="en" sz="1600" u="none" cap="none" strike="noStrike">
                <a:solidFill>
                  <a:schemeClr val="lt1"/>
                </a:solidFill>
                <a:latin typeface="Georgia"/>
                <a:ea typeface="Georgia"/>
                <a:cs typeface="Georgia"/>
                <a:sym typeface="Georgia"/>
              </a:rPr>
              <a:t> Findings at the Inter-City Level:</a:t>
            </a:r>
            <a:br>
              <a:rPr b="1" i="0" lang="en" sz="1600" u="none" cap="none" strike="noStrike">
                <a:solidFill>
                  <a:schemeClr val="lt1"/>
                </a:solidFill>
                <a:latin typeface="Georgia"/>
                <a:ea typeface="Georgia"/>
                <a:cs typeface="Georgia"/>
                <a:sym typeface="Georgia"/>
              </a:rPr>
            </a:br>
            <a:endParaRPr b="1" i="0" sz="1600" u="none" cap="none" strike="noStrike">
              <a:solidFill>
                <a:schemeClr val="lt1"/>
              </a:solidFill>
              <a:latin typeface="Georgia"/>
              <a:ea typeface="Georgia"/>
              <a:cs typeface="Georgia"/>
              <a:sym typeface="Georgia"/>
            </a:endParaRPr>
          </a:p>
          <a:p>
            <a:pPr indent="-330200" lvl="0" marL="457200" marR="0" rtl="0" algn="l">
              <a:lnSpc>
                <a:spcPct val="100000"/>
              </a:lnSpc>
              <a:spcBef>
                <a:spcPts val="0"/>
              </a:spcBef>
              <a:spcAft>
                <a:spcPts val="0"/>
              </a:spcAft>
              <a:buClr>
                <a:schemeClr val="lt1"/>
              </a:buClr>
              <a:buSzPts val="1600"/>
              <a:buFont typeface="Georgia"/>
              <a:buChar char="●"/>
            </a:pPr>
            <a:r>
              <a:rPr b="1" i="0" lang="en" sz="1600" u="none" cap="none" strike="noStrike">
                <a:solidFill>
                  <a:schemeClr val="lt1"/>
                </a:solidFill>
                <a:latin typeface="Georgia"/>
                <a:ea typeface="Georgia"/>
                <a:cs typeface="Georgia"/>
                <a:sym typeface="Georgia"/>
              </a:rPr>
              <a:t>Square Footage</a:t>
            </a:r>
            <a:endParaRPr b="1" i="0" sz="1600" u="none" cap="none" strike="noStrike">
              <a:solidFill>
                <a:schemeClr val="lt1"/>
              </a:solidFill>
              <a:latin typeface="Georgia"/>
              <a:ea typeface="Georgia"/>
              <a:cs typeface="Georgia"/>
              <a:sym typeface="Georgia"/>
            </a:endParaRPr>
          </a:p>
          <a:p>
            <a:pPr indent="-330200" lvl="0" marL="457200" marR="0" rtl="0" algn="l">
              <a:lnSpc>
                <a:spcPct val="100000"/>
              </a:lnSpc>
              <a:spcBef>
                <a:spcPts val="0"/>
              </a:spcBef>
              <a:spcAft>
                <a:spcPts val="0"/>
              </a:spcAft>
              <a:buClr>
                <a:schemeClr val="lt1"/>
              </a:buClr>
              <a:buSzPts val="1600"/>
              <a:buFont typeface="Georgia"/>
              <a:buChar char="●"/>
            </a:pPr>
            <a:r>
              <a:rPr b="1" i="0" lang="en" sz="1600" u="none" cap="none" strike="noStrike">
                <a:solidFill>
                  <a:schemeClr val="lt1"/>
                </a:solidFill>
                <a:latin typeface="Georgia"/>
                <a:ea typeface="Georgia"/>
                <a:cs typeface="Georgia"/>
                <a:sym typeface="Georgia"/>
              </a:rPr>
              <a:t>House Age</a:t>
            </a:r>
            <a:endParaRPr b="1" i="0" sz="1600" u="none" cap="none" strike="noStrike">
              <a:solidFill>
                <a:schemeClr val="lt1"/>
              </a:solidFill>
              <a:latin typeface="Georgia"/>
              <a:ea typeface="Georgia"/>
              <a:cs typeface="Georgia"/>
              <a:sym typeface="Georgia"/>
            </a:endParaRPr>
          </a:p>
          <a:p>
            <a:pPr indent="-330200" lvl="0" marL="457200" marR="0" rtl="0" algn="l">
              <a:lnSpc>
                <a:spcPct val="100000"/>
              </a:lnSpc>
              <a:spcBef>
                <a:spcPts val="0"/>
              </a:spcBef>
              <a:spcAft>
                <a:spcPts val="0"/>
              </a:spcAft>
              <a:buClr>
                <a:schemeClr val="lt1"/>
              </a:buClr>
              <a:buSzPts val="1600"/>
              <a:buFont typeface="Georgia"/>
              <a:buChar char="●"/>
            </a:pPr>
            <a:r>
              <a:rPr b="1" i="0" lang="en" sz="1600" u="none" cap="none" strike="noStrike">
                <a:solidFill>
                  <a:schemeClr val="lt1"/>
                </a:solidFill>
                <a:latin typeface="Georgia"/>
                <a:ea typeface="Georgia"/>
                <a:cs typeface="Georgia"/>
                <a:sym typeface="Georgia"/>
              </a:rPr>
              <a:t>Park Distance</a:t>
            </a:r>
            <a:endParaRPr b="1" i="0" sz="1600" u="none" cap="none" strike="noStrike">
              <a:solidFill>
                <a:schemeClr val="lt1"/>
              </a:solidFill>
              <a:latin typeface="Georgia"/>
              <a:ea typeface="Georgia"/>
              <a:cs typeface="Georgia"/>
              <a:sym typeface="Georgia"/>
            </a:endParaRPr>
          </a:p>
          <a:p>
            <a:pPr indent="-330200" lvl="0" marL="457200" marR="0" rtl="0" algn="l">
              <a:lnSpc>
                <a:spcPct val="100000"/>
              </a:lnSpc>
              <a:spcBef>
                <a:spcPts val="0"/>
              </a:spcBef>
              <a:spcAft>
                <a:spcPts val="0"/>
              </a:spcAft>
              <a:buClr>
                <a:schemeClr val="lt1"/>
              </a:buClr>
              <a:buSzPts val="1600"/>
              <a:buFont typeface="Georgia"/>
              <a:buChar char="●"/>
            </a:pPr>
            <a:r>
              <a:rPr b="1" i="0" lang="en" sz="1600" u="none" cap="none" strike="noStrike">
                <a:solidFill>
                  <a:schemeClr val="lt1"/>
                </a:solidFill>
                <a:latin typeface="Georgia"/>
                <a:ea typeface="Georgia"/>
                <a:cs typeface="Georgia"/>
                <a:sym typeface="Georgia"/>
              </a:rPr>
              <a:t>Bus Stops Count</a:t>
            </a:r>
            <a:endParaRPr b="1" i="0" sz="1600" u="none" cap="none" strike="noStrike">
              <a:solidFill>
                <a:schemeClr val="lt1"/>
              </a:solidFill>
              <a:latin typeface="Georgia"/>
              <a:ea typeface="Georgia"/>
              <a:cs typeface="Georgia"/>
              <a:sym typeface="Georgia"/>
            </a:endParaRPr>
          </a:p>
          <a:p>
            <a:pPr indent="-330200" lvl="0" marL="457200" marR="0" rtl="0" algn="l">
              <a:lnSpc>
                <a:spcPct val="100000"/>
              </a:lnSpc>
              <a:spcBef>
                <a:spcPts val="0"/>
              </a:spcBef>
              <a:spcAft>
                <a:spcPts val="0"/>
              </a:spcAft>
              <a:buClr>
                <a:schemeClr val="lt1"/>
              </a:buClr>
              <a:buSzPts val="1600"/>
              <a:buFont typeface="Georgia"/>
              <a:buChar char="●"/>
            </a:pPr>
            <a:r>
              <a:rPr b="1" i="0" lang="en" sz="1600" u="none" cap="none" strike="noStrike">
                <a:solidFill>
                  <a:schemeClr val="lt1"/>
                </a:solidFill>
                <a:latin typeface="Georgia"/>
                <a:ea typeface="Georgia"/>
                <a:cs typeface="Georgia"/>
                <a:sym typeface="Georgia"/>
              </a:rPr>
              <a:t>Dominant Race (Asian)</a:t>
            </a:r>
            <a:endParaRPr b="1" i="0" sz="1600" u="none" cap="none" strike="noStrike">
              <a:solidFill>
                <a:schemeClr val="lt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1600"/>
              <a:buFont typeface="Arial"/>
              <a:buNone/>
            </a:pPr>
            <a:r>
              <a:t/>
            </a:r>
            <a:endParaRPr b="1" i="0" sz="1600" u="none" cap="none" strike="noStrike">
              <a:solidFill>
                <a:schemeClr val="lt1"/>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7" name="Shape 3617"/>
        <p:cNvGrpSpPr/>
        <p:nvPr/>
      </p:nvGrpSpPr>
      <p:grpSpPr>
        <a:xfrm>
          <a:off x="0" y="0"/>
          <a:ext cx="0" cy="0"/>
          <a:chOff x="0" y="0"/>
          <a:chExt cx="0" cy="0"/>
        </a:xfrm>
      </p:grpSpPr>
      <p:sp>
        <p:nvSpPr>
          <p:cNvPr id="3618" name="Google Shape;3618;p13"/>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619" name="Google Shape;3619;p13"/>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620" name="Google Shape;3620;p13"/>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621" name="Google Shape;3621;p13"/>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622" name="Google Shape;3622;p13"/>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Results</a:t>
            </a:r>
            <a:endParaRPr b="0" i="0" sz="1400" u="none" cap="none" strike="noStrike">
              <a:solidFill>
                <a:srgbClr val="000000"/>
              </a:solidFill>
              <a:latin typeface="Arial"/>
              <a:ea typeface="Arial"/>
              <a:cs typeface="Arial"/>
              <a:sym typeface="Arial"/>
            </a:endParaRPr>
          </a:p>
        </p:txBody>
      </p:sp>
      <p:sp>
        <p:nvSpPr>
          <p:cNvPr id="3623" name="Google Shape;3623;p13"/>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4" name="Google Shape;3624;p13"/>
          <p:cNvSpPr txBox="1"/>
          <p:nvPr/>
        </p:nvSpPr>
        <p:spPr>
          <a:xfrm>
            <a:off x="590825" y="303450"/>
            <a:ext cx="21648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chemeClr val="lt1"/>
                </a:solidFill>
                <a:highlight>
                  <a:srgbClr val="F0335E"/>
                </a:highlight>
                <a:latin typeface="Alfa Slab One"/>
                <a:ea typeface="Alfa Slab One"/>
                <a:cs typeface="Alfa Slab One"/>
                <a:sym typeface="Alfa Slab One"/>
              </a:rPr>
              <a:t>Inter-City Level</a:t>
            </a:r>
            <a:endParaRPr b="0" i="0" sz="1800" u="none" cap="none" strike="noStrike">
              <a:solidFill>
                <a:srgbClr val="000000"/>
              </a:solidFill>
              <a:highlight>
                <a:srgbClr val="F0335E"/>
              </a:highlight>
              <a:latin typeface="Arial"/>
              <a:ea typeface="Arial"/>
              <a:cs typeface="Arial"/>
              <a:sym typeface="Arial"/>
            </a:endParaRPr>
          </a:p>
        </p:txBody>
      </p:sp>
      <p:pic>
        <p:nvPicPr>
          <p:cNvPr id="3625" name="Google Shape;3625;p13"/>
          <p:cNvPicPr preferRelativeResize="0"/>
          <p:nvPr/>
        </p:nvPicPr>
        <p:blipFill rotWithShape="1">
          <a:blip r:embed="rId3">
            <a:alphaModFix/>
          </a:blip>
          <a:srcRect b="0" l="0" r="0" t="0"/>
          <a:stretch/>
        </p:blipFill>
        <p:spPr>
          <a:xfrm>
            <a:off x="692825" y="822300"/>
            <a:ext cx="7758338" cy="40735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29" name="Shape 3629"/>
        <p:cNvGrpSpPr/>
        <p:nvPr/>
      </p:nvGrpSpPr>
      <p:grpSpPr>
        <a:xfrm>
          <a:off x="0" y="0"/>
          <a:ext cx="0" cy="0"/>
          <a:chOff x="0" y="0"/>
          <a:chExt cx="0" cy="0"/>
        </a:xfrm>
      </p:grpSpPr>
      <p:grpSp>
        <p:nvGrpSpPr>
          <p:cNvPr id="3630" name="Google Shape;3630;p14"/>
          <p:cNvGrpSpPr/>
          <p:nvPr/>
        </p:nvGrpSpPr>
        <p:grpSpPr>
          <a:xfrm>
            <a:off x="368784" y="121185"/>
            <a:ext cx="8096358" cy="4890807"/>
            <a:chOff x="229225" y="549050"/>
            <a:chExt cx="7161750" cy="4615275"/>
          </a:xfrm>
        </p:grpSpPr>
        <p:sp>
          <p:nvSpPr>
            <p:cNvPr id="3631" name="Google Shape;3631;p1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2" name="Google Shape;3632;p1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3" name="Google Shape;3633;p1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4" name="Google Shape;3634;p1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5" name="Google Shape;3635;p1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6" name="Google Shape;3636;p1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7" name="Google Shape;3637;p1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0335E"/>
                </a:solidFill>
                <a:highlight>
                  <a:srgbClr val="F0335E"/>
                </a:highlight>
                <a:latin typeface="Arial"/>
                <a:ea typeface="Arial"/>
                <a:cs typeface="Arial"/>
                <a:sym typeface="Arial"/>
              </a:endParaRPr>
            </a:p>
          </p:txBody>
        </p:sp>
        <p:sp>
          <p:nvSpPr>
            <p:cNvPr id="3638" name="Google Shape;3638;p1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9" name="Google Shape;3639;p1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0" name="Google Shape;3640;p1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1" name="Google Shape;3641;p1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2" name="Google Shape;3642;p1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3" name="Google Shape;3643;p1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4" name="Google Shape;3644;p1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5" name="Google Shape;3645;p1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6" name="Google Shape;3646;p1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7" name="Google Shape;3647;p1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8" name="Google Shape;3648;p1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9" name="Google Shape;3649;p1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0" name="Google Shape;3650;p1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1" name="Google Shape;3651;p1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2" name="Google Shape;3652;p1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3" name="Google Shape;3653;p1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4" name="Google Shape;3654;p1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5" name="Google Shape;3655;p1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6" name="Google Shape;3656;p1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7" name="Google Shape;3657;p1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8" name="Google Shape;3658;p1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9" name="Google Shape;3659;p1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0" name="Google Shape;3660;p1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1" name="Google Shape;3661;p1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2" name="Google Shape;3662;p1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3" name="Google Shape;3663;p1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4" name="Google Shape;3664;p1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5" name="Google Shape;3665;p1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6" name="Google Shape;3666;p1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7" name="Google Shape;3667;p1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8" name="Google Shape;3668;p1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9" name="Google Shape;3669;p1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0" name="Google Shape;3670;p1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1" name="Google Shape;3671;p1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2" name="Google Shape;3672;p1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3" name="Google Shape;3673;p1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4" name="Google Shape;3674;p1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5" name="Google Shape;3675;p1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6" name="Google Shape;3676;p1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7" name="Google Shape;3677;p1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8" name="Google Shape;3678;p1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9" name="Google Shape;3679;p1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0" name="Google Shape;3680;p1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1" name="Google Shape;3681;p1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2" name="Google Shape;3682;p1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3" name="Google Shape;3683;p1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4" name="Google Shape;3684;p1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5" name="Google Shape;3685;p1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6" name="Google Shape;3686;p1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7" name="Google Shape;3687;p1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8" name="Google Shape;3688;p1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9" name="Google Shape;3689;p1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0" name="Google Shape;3690;p1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1" name="Google Shape;3691;p1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2" name="Google Shape;3692;p1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3" name="Google Shape;3693;p1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4" name="Google Shape;3694;p1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5" name="Google Shape;3695;p1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6" name="Google Shape;3696;p1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7" name="Google Shape;3697;p1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8" name="Google Shape;3698;p1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9" name="Google Shape;3699;p1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0" name="Google Shape;3700;p1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1" name="Google Shape;3701;p1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2" name="Google Shape;3702;p1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3" name="Google Shape;3703;p1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4" name="Google Shape;3704;p1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5" name="Google Shape;3705;p1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6" name="Google Shape;3706;p1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7" name="Google Shape;3707;p1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8" name="Google Shape;3708;p1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9" name="Google Shape;3709;p1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0" name="Google Shape;3710;p1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1" name="Google Shape;3711;p1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2" name="Google Shape;3712;p1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3" name="Google Shape;3713;p1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4" name="Google Shape;3714;p1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5" name="Google Shape;3715;p1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6" name="Google Shape;3716;p1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7" name="Google Shape;3717;p1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8" name="Google Shape;3718;p1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9" name="Google Shape;3719;p1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0" name="Google Shape;3720;p1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1" name="Google Shape;3721;p1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2" name="Google Shape;3722;p1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3" name="Google Shape;3723;p1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4" name="Google Shape;3724;p1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5" name="Google Shape;3725;p1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6" name="Google Shape;3726;p1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7" name="Google Shape;3727;p1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8" name="Google Shape;3728;p1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9" name="Google Shape;3729;p1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0" name="Google Shape;3730;p1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1" name="Google Shape;3731;p1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2" name="Google Shape;3732;p1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3" name="Google Shape;3733;p1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4" name="Google Shape;3734;p1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5" name="Google Shape;3735;p1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6" name="Google Shape;3736;p1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7" name="Google Shape;3737;p1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8" name="Google Shape;3738;p1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9" name="Google Shape;3739;p1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0" name="Google Shape;3740;p1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1" name="Google Shape;3741;p1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2" name="Google Shape;3742;p1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3" name="Google Shape;3743;p1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0335E"/>
                </a:solidFill>
                <a:highlight>
                  <a:srgbClr val="F0335E"/>
                </a:highlight>
                <a:latin typeface="Arial"/>
                <a:ea typeface="Arial"/>
                <a:cs typeface="Arial"/>
                <a:sym typeface="Arial"/>
              </a:endParaRPr>
            </a:p>
          </p:txBody>
        </p:sp>
        <p:sp>
          <p:nvSpPr>
            <p:cNvPr id="3744" name="Google Shape;3744;p1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5" name="Google Shape;3745;p1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6" name="Google Shape;3746;p1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7" name="Google Shape;3747;p1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48" name="Google Shape;3748;p14"/>
          <p:cNvSpPr txBox="1"/>
          <p:nvPr/>
        </p:nvSpPr>
        <p:spPr>
          <a:xfrm>
            <a:off x="3369750" y="2248500"/>
            <a:ext cx="24045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3000"/>
              <a:buFont typeface="Arial"/>
              <a:buNone/>
            </a:pPr>
            <a:r>
              <a:rPr b="0" i="0" lang="en" sz="3000" u="none" cap="none" strike="noStrike">
                <a:solidFill>
                  <a:schemeClr val="lt1"/>
                </a:solidFill>
                <a:highlight>
                  <a:srgbClr val="F0335E"/>
                </a:highlight>
                <a:latin typeface="Alfa Slab One"/>
                <a:ea typeface="Alfa Slab One"/>
                <a:cs typeface="Alfa Slab One"/>
                <a:sym typeface="Alfa Slab One"/>
              </a:rPr>
              <a:t>City Level</a:t>
            </a:r>
            <a:endParaRPr b="0" i="0" sz="3000" u="none" cap="none" strike="noStrike">
              <a:solidFill>
                <a:srgbClr val="000000"/>
              </a:solidFill>
              <a:highlight>
                <a:srgbClr val="F0335E"/>
              </a:highlight>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2" name="Shape 3752"/>
        <p:cNvGrpSpPr/>
        <p:nvPr/>
      </p:nvGrpSpPr>
      <p:grpSpPr>
        <a:xfrm>
          <a:off x="0" y="0"/>
          <a:ext cx="0" cy="0"/>
          <a:chOff x="0" y="0"/>
          <a:chExt cx="0" cy="0"/>
        </a:xfrm>
      </p:grpSpPr>
      <p:sp>
        <p:nvSpPr>
          <p:cNvPr id="3753" name="Google Shape;3753;p15"/>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754" name="Google Shape;3754;p15"/>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755" name="Google Shape;3755;p15"/>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756" name="Google Shape;3756;p15"/>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757" name="Google Shape;3757;p15"/>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Results</a:t>
            </a:r>
            <a:endParaRPr b="0" i="0" sz="1400" u="none" cap="none" strike="noStrike">
              <a:solidFill>
                <a:srgbClr val="000000"/>
              </a:solidFill>
              <a:latin typeface="Arial"/>
              <a:ea typeface="Arial"/>
              <a:cs typeface="Arial"/>
              <a:sym typeface="Arial"/>
            </a:endParaRPr>
          </a:p>
        </p:txBody>
      </p:sp>
      <p:sp>
        <p:nvSpPr>
          <p:cNvPr id="3758" name="Google Shape;3758;p15"/>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759" name="Google Shape;3759;p15"/>
          <p:cNvGrpSpPr/>
          <p:nvPr/>
        </p:nvGrpSpPr>
        <p:grpSpPr>
          <a:xfrm>
            <a:off x="503625" y="702636"/>
            <a:ext cx="3746234" cy="4270764"/>
            <a:chOff x="558255" y="887044"/>
            <a:chExt cx="3224786" cy="3676306"/>
          </a:xfrm>
        </p:grpSpPr>
        <p:pic>
          <p:nvPicPr>
            <p:cNvPr id="3760" name="Google Shape;3760;p15"/>
            <p:cNvPicPr preferRelativeResize="0"/>
            <p:nvPr/>
          </p:nvPicPr>
          <p:blipFill rotWithShape="1">
            <a:blip r:embed="rId3">
              <a:alphaModFix/>
            </a:blip>
            <a:srcRect b="0" l="26279" r="19956" t="2037"/>
            <a:stretch/>
          </p:blipFill>
          <p:spPr>
            <a:xfrm>
              <a:off x="611912" y="952345"/>
              <a:ext cx="3073016" cy="3611005"/>
            </a:xfrm>
            <a:prstGeom prst="rect">
              <a:avLst/>
            </a:prstGeom>
            <a:noFill/>
            <a:ln>
              <a:noFill/>
            </a:ln>
          </p:spPr>
        </p:pic>
        <p:sp>
          <p:nvSpPr>
            <p:cNvPr id="3761" name="Google Shape;3761;p15"/>
            <p:cNvSpPr txBox="1"/>
            <p:nvPr/>
          </p:nvSpPr>
          <p:spPr>
            <a:xfrm>
              <a:off x="1958273" y="3974727"/>
              <a:ext cx="9090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Roseland</a:t>
              </a:r>
              <a:endParaRPr b="1" i="0" sz="800" u="none" cap="none" strike="noStrike">
                <a:solidFill>
                  <a:srgbClr val="435D74"/>
                </a:solidFill>
                <a:latin typeface="Proxima Nova"/>
                <a:ea typeface="Proxima Nova"/>
                <a:cs typeface="Proxima Nova"/>
                <a:sym typeface="Proxima Nova"/>
              </a:endParaRPr>
            </a:p>
          </p:txBody>
        </p:sp>
        <p:sp>
          <p:nvSpPr>
            <p:cNvPr id="3762" name="Google Shape;3762;p15"/>
            <p:cNvSpPr txBox="1"/>
            <p:nvPr/>
          </p:nvSpPr>
          <p:spPr>
            <a:xfrm>
              <a:off x="2640941" y="3949651"/>
              <a:ext cx="11421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South Chicago</a:t>
              </a:r>
              <a:endParaRPr b="1" i="0" sz="800" u="none" cap="none" strike="noStrike">
                <a:solidFill>
                  <a:srgbClr val="435D74"/>
                </a:solidFill>
                <a:latin typeface="Proxima Nova"/>
                <a:ea typeface="Proxima Nova"/>
                <a:cs typeface="Proxima Nova"/>
                <a:sym typeface="Proxima Nova"/>
              </a:endParaRPr>
            </a:p>
          </p:txBody>
        </p:sp>
        <p:sp>
          <p:nvSpPr>
            <p:cNvPr id="3763" name="Google Shape;3763;p15"/>
            <p:cNvSpPr txBox="1"/>
            <p:nvPr/>
          </p:nvSpPr>
          <p:spPr>
            <a:xfrm>
              <a:off x="2679638" y="3499207"/>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South Shore</a:t>
              </a:r>
              <a:endParaRPr b="1" i="0" sz="800" u="none" cap="none" strike="noStrike">
                <a:solidFill>
                  <a:srgbClr val="435D74"/>
                </a:solidFill>
                <a:latin typeface="Proxima Nova"/>
                <a:ea typeface="Proxima Nova"/>
                <a:cs typeface="Proxima Nova"/>
                <a:sym typeface="Proxima Nova"/>
              </a:endParaRPr>
            </a:p>
          </p:txBody>
        </p:sp>
        <p:sp>
          <p:nvSpPr>
            <p:cNvPr id="3764" name="Google Shape;3764;p15"/>
            <p:cNvSpPr txBox="1"/>
            <p:nvPr/>
          </p:nvSpPr>
          <p:spPr>
            <a:xfrm>
              <a:off x="2485982" y="3328014"/>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Woodlawn</a:t>
              </a:r>
              <a:endParaRPr b="1" i="0" sz="800" u="none" cap="none" strike="noStrike">
                <a:solidFill>
                  <a:srgbClr val="435D74"/>
                </a:solidFill>
                <a:latin typeface="Proxima Nova"/>
                <a:ea typeface="Proxima Nova"/>
                <a:cs typeface="Proxima Nova"/>
                <a:sym typeface="Proxima Nova"/>
              </a:endParaRPr>
            </a:p>
          </p:txBody>
        </p:sp>
        <p:sp>
          <p:nvSpPr>
            <p:cNvPr id="3765" name="Google Shape;3765;p15"/>
            <p:cNvSpPr txBox="1"/>
            <p:nvPr/>
          </p:nvSpPr>
          <p:spPr>
            <a:xfrm>
              <a:off x="2485982" y="3010469"/>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Kenwood</a:t>
              </a:r>
              <a:endParaRPr b="1" i="0" sz="800" u="none" cap="none" strike="noStrike">
                <a:solidFill>
                  <a:srgbClr val="435D74"/>
                </a:solidFill>
                <a:latin typeface="Proxima Nova"/>
                <a:ea typeface="Proxima Nova"/>
                <a:cs typeface="Proxima Nova"/>
                <a:sym typeface="Proxima Nova"/>
              </a:endParaRPr>
            </a:p>
          </p:txBody>
        </p:sp>
        <p:sp>
          <p:nvSpPr>
            <p:cNvPr id="3766" name="Google Shape;3766;p15"/>
            <p:cNvSpPr txBox="1"/>
            <p:nvPr/>
          </p:nvSpPr>
          <p:spPr>
            <a:xfrm>
              <a:off x="2489700" y="3169284"/>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Hyde Park</a:t>
              </a:r>
              <a:endParaRPr b="1" i="0" sz="800" u="none" cap="none" strike="noStrike">
                <a:solidFill>
                  <a:srgbClr val="435D74"/>
                </a:solidFill>
                <a:latin typeface="Proxima Nova"/>
                <a:ea typeface="Proxima Nova"/>
                <a:cs typeface="Proxima Nova"/>
                <a:sym typeface="Proxima Nova"/>
              </a:endParaRPr>
            </a:p>
          </p:txBody>
        </p:sp>
        <p:sp>
          <p:nvSpPr>
            <p:cNvPr id="3767" name="Google Shape;3767;p15"/>
            <p:cNvSpPr txBox="1"/>
            <p:nvPr/>
          </p:nvSpPr>
          <p:spPr>
            <a:xfrm>
              <a:off x="2241028" y="2706205"/>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Douglas</a:t>
              </a:r>
              <a:endParaRPr b="1" i="0" sz="800" u="none" cap="none" strike="noStrike">
                <a:solidFill>
                  <a:srgbClr val="435D74"/>
                </a:solidFill>
                <a:latin typeface="Proxima Nova"/>
                <a:ea typeface="Proxima Nova"/>
                <a:cs typeface="Proxima Nova"/>
                <a:sym typeface="Proxima Nova"/>
              </a:endParaRPr>
            </a:p>
          </p:txBody>
        </p:sp>
        <p:sp>
          <p:nvSpPr>
            <p:cNvPr id="3768" name="Google Shape;3768;p15"/>
            <p:cNvSpPr txBox="1"/>
            <p:nvPr/>
          </p:nvSpPr>
          <p:spPr>
            <a:xfrm>
              <a:off x="2319494" y="2838296"/>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Oakland</a:t>
              </a:r>
              <a:endParaRPr b="1" i="0" sz="800" u="none" cap="none" strike="noStrike">
                <a:solidFill>
                  <a:srgbClr val="435D74"/>
                </a:solidFill>
                <a:latin typeface="Proxima Nova"/>
                <a:ea typeface="Proxima Nova"/>
                <a:cs typeface="Proxima Nova"/>
                <a:sym typeface="Proxima Nova"/>
              </a:endParaRPr>
            </a:p>
          </p:txBody>
        </p:sp>
        <p:sp>
          <p:nvSpPr>
            <p:cNvPr id="3769" name="Google Shape;3769;p15"/>
            <p:cNvSpPr txBox="1"/>
            <p:nvPr/>
          </p:nvSpPr>
          <p:spPr>
            <a:xfrm>
              <a:off x="2036242" y="2980656"/>
              <a:ext cx="577800" cy="37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chemeClr val="lt1"/>
                  </a:solidFill>
                  <a:latin typeface="Proxima Nova"/>
                  <a:ea typeface="Proxima Nova"/>
                  <a:cs typeface="Proxima Nova"/>
                  <a:sym typeface="Proxima Nova"/>
                </a:rPr>
                <a:t>Grand Blvd.</a:t>
              </a:r>
              <a:endParaRPr b="1" i="0" sz="800" u="none" cap="none" strike="noStrike">
                <a:solidFill>
                  <a:schemeClr val="lt1"/>
                </a:solidFill>
                <a:latin typeface="Proxima Nova"/>
                <a:ea typeface="Proxima Nova"/>
                <a:cs typeface="Proxima Nova"/>
                <a:sym typeface="Proxima Nova"/>
              </a:endParaRPr>
            </a:p>
          </p:txBody>
        </p:sp>
        <p:sp>
          <p:nvSpPr>
            <p:cNvPr id="3770" name="Google Shape;3770;p15"/>
            <p:cNvSpPr txBox="1"/>
            <p:nvPr/>
          </p:nvSpPr>
          <p:spPr>
            <a:xfrm>
              <a:off x="1974145" y="3187162"/>
              <a:ext cx="702000" cy="37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chemeClr val="lt1"/>
                  </a:solidFill>
                  <a:latin typeface="Proxima Nova"/>
                  <a:ea typeface="Proxima Nova"/>
                  <a:cs typeface="Proxima Nova"/>
                  <a:sym typeface="Proxima Nova"/>
                </a:rPr>
                <a:t>Washington Park</a:t>
              </a:r>
              <a:endParaRPr b="1" i="0" sz="800" u="none" cap="none" strike="noStrike">
                <a:solidFill>
                  <a:schemeClr val="lt1"/>
                </a:solidFill>
                <a:latin typeface="Proxima Nova"/>
                <a:ea typeface="Proxima Nova"/>
                <a:cs typeface="Proxima Nova"/>
                <a:sym typeface="Proxima Nova"/>
              </a:endParaRPr>
            </a:p>
          </p:txBody>
        </p:sp>
        <p:sp>
          <p:nvSpPr>
            <p:cNvPr id="3771" name="Google Shape;3771;p15"/>
            <p:cNvSpPr txBox="1"/>
            <p:nvPr/>
          </p:nvSpPr>
          <p:spPr>
            <a:xfrm rot="-5400000">
              <a:off x="1422049" y="2489764"/>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Armour Square</a:t>
              </a:r>
              <a:endParaRPr b="1" i="0" sz="800" u="none" cap="none" strike="noStrike">
                <a:solidFill>
                  <a:srgbClr val="435D74"/>
                </a:solidFill>
                <a:latin typeface="Proxima Nova"/>
                <a:ea typeface="Proxima Nova"/>
                <a:cs typeface="Proxima Nova"/>
                <a:sym typeface="Proxima Nova"/>
              </a:endParaRPr>
            </a:p>
          </p:txBody>
        </p:sp>
        <p:sp>
          <p:nvSpPr>
            <p:cNvPr id="3772" name="Google Shape;3772;p15"/>
            <p:cNvSpPr txBox="1"/>
            <p:nvPr/>
          </p:nvSpPr>
          <p:spPr>
            <a:xfrm>
              <a:off x="1638293" y="3023710"/>
              <a:ext cx="602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Fuller Park</a:t>
              </a:r>
              <a:endParaRPr b="1" i="0" sz="800" u="none" cap="none" strike="noStrike">
                <a:solidFill>
                  <a:srgbClr val="435D74"/>
                </a:solidFill>
                <a:latin typeface="Proxima Nova"/>
                <a:ea typeface="Proxima Nova"/>
                <a:cs typeface="Proxima Nova"/>
                <a:sym typeface="Proxima Nova"/>
              </a:endParaRPr>
            </a:p>
          </p:txBody>
        </p:sp>
        <p:sp>
          <p:nvSpPr>
            <p:cNvPr id="3773" name="Google Shape;3773;p15"/>
            <p:cNvSpPr txBox="1"/>
            <p:nvPr/>
          </p:nvSpPr>
          <p:spPr>
            <a:xfrm>
              <a:off x="1580004" y="3390828"/>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Englewood</a:t>
              </a:r>
              <a:endParaRPr b="1" i="0" sz="800" u="none" cap="none" strike="noStrike">
                <a:solidFill>
                  <a:srgbClr val="435D74"/>
                </a:solidFill>
                <a:latin typeface="Proxima Nova"/>
                <a:ea typeface="Proxima Nova"/>
                <a:cs typeface="Proxima Nova"/>
                <a:sym typeface="Proxima Nova"/>
              </a:endParaRPr>
            </a:p>
          </p:txBody>
        </p:sp>
        <p:sp>
          <p:nvSpPr>
            <p:cNvPr id="3774" name="Google Shape;3774;p15"/>
            <p:cNvSpPr txBox="1"/>
            <p:nvPr/>
          </p:nvSpPr>
          <p:spPr>
            <a:xfrm>
              <a:off x="1035749" y="2930153"/>
              <a:ext cx="681900" cy="37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Brighton Park</a:t>
              </a:r>
              <a:endParaRPr b="1" i="0" sz="800" u="none" cap="none" strike="noStrike">
                <a:solidFill>
                  <a:srgbClr val="435D74"/>
                </a:solidFill>
                <a:latin typeface="Proxima Nova"/>
                <a:ea typeface="Proxima Nova"/>
                <a:cs typeface="Proxima Nova"/>
                <a:sym typeface="Proxima Nova"/>
              </a:endParaRPr>
            </a:p>
          </p:txBody>
        </p:sp>
        <p:sp>
          <p:nvSpPr>
            <p:cNvPr id="3775" name="Google Shape;3775;p15"/>
            <p:cNvSpPr txBox="1"/>
            <p:nvPr/>
          </p:nvSpPr>
          <p:spPr>
            <a:xfrm>
              <a:off x="2010943" y="3712402"/>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Chatham</a:t>
              </a:r>
              <a:endParaRPr b="1" i="0" sz="800" u="none" cap="none" strike="noStrike">
                <a:solidFill>
                  <a:srgbClr val="435D74"/>
                </a:solidFill>
                <a:latin typeface="Proxima Nova"/>
                <a:ea typeface="Proxima Nova"/>
                <a:cs typeface="Proxima Nova"/>
                <a:sym typeface="Proxima Nova"/>
              </a:endParaRPr>
            </a:p>
          </p:txBody>
        </p:sp>
        <p:sp>
          <p:nvSpPr>
            <p:cNvPr id="3776" name="Google Shape;3776;p15"/>
            <p:cNvSpPr txBox="1"/>
            <p:nvPr/>
          </p:nvSpPr>
          <p:spPr>
            <a:xfrm>
              <a:off x="1449268" y="3632371"/>
              <a:ext cx="10647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Auburn Gresham</a:t>
              </a:r>
              <a:endParaRPr b="1" i="0" sz="800" u="none" cap="none" strike="noStrike">
                <a:solidFill>
                  <a:srgbClr val="435D74"/>
                </a:solidFill>
                <a:latin typeface="Proxima Nova"/>
                <a:ea typeface="Proxima Nova"/>
                <a:cs typeface="Proxima Nova"/>
                <a:sym typeface="Proxima Nova"/>
              </a:endParaRPr>
            </a:p>
          </p:txBody>
        </p:sp>
        <p:sp>
          <p:nvSpPr>
            <p:cNvPr id="3777" name="Google Shape;3777;p15"/>
            <p:cNvSpPr txBox="1"/>
            <p:nvPr/>
          </p:nvSpPr>
          <p:spPr>
            <a:xfrm>
              <a:off x="953753" y="2223417"/>
              <a:ext cx="5214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Austin</a:t>
              </a:r>
              <a:endParaRPr b="1" i="0" sz="800" u="none" cap="none" strike="noStrike">
                <a:solidFill>
                  <a:srgbClr val="435D74"/>
                </a:solidFill>
                <a:latin typeface="Proxima Nova"/>
                <a:ea typeface="Proxima Nova"/>
                <a:cs typeface="Proxima Nova"/>
                <a:sym typeface="Proxima Nova"/>
              </a:endParaRPr>
            </a:p>
          </p:txBody>
        </p:sp>
        <p:sp>
          <p:nvSpPr>
            <p:cNvPr id="3778" name="Google Shape;3778;p15"/>
            <p:cNvSpPr txBox="1"/>
            <p:nvPr/>
          </p:nvSpPr>
          <p:spPr>
            <a:xfrm>
              <a:off x="1240834" y="2469501"/>
              <a:ext cx="702000" cy="37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North Lawndale</a:t>
              </a:r>
              <a:endParaRPr b="1" i="0" sz="800" u="none" cap="none" strike="noStrike">
                <a:solidFill>
                  <a:srgbClr val="435D74"/>
                </a:solidFill>
                <a:latin typeface="Proxima Nova"/>
                <a:ea typeface="Proxima Nova"/>
                <a:cs typeface="Proxima Nova"/>
                <a:sym typeface="Proxima Nova"/>
              </a:endParaRPr>
            </a:p>
          </p:txBody>
        </p:sp>
        <p:sp>
          <p:nvSpPr>
            <p:cNvPr id="3779" name="Google Shape;3779;p15"/>
            <p:cNvSpPr txBox="1"/>
            <p:nvPr/>
          </p:nvSpPr>
          <p:spPr>
            <a:xfrm>
              <a:off x="1240821" y="2030748"/>
              <a:ext cx="702000" cy="37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Humboldt</a:t>
              </a:r>
              <a:endParaRPr b="1" i="0" sz="800" u="none" cap="none" strike="noStrike">
                <a:solidFill>
                  <a:srgbClr val="435D74"/>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Park</a:t>
              </a:r>
              <a:endParaRPr b="1" i="0" sz="800" u="none" cap="none" strike="noStrike">
                <a:solidFill>
                  <a:srgbClr val="435D74"/>
                </a:solidFill>
                <a:latin typeface="Proxima Nova"/>
                <a:ea typeface="Proxima Nova"/>
                <a:cs typeface="Proxima Nova"/>
                <a:sym typeface="Proxima Nova"/>
              </a:endParaRPr>
            </a:p>
          </p:txBody>
        </p:sp>
        <p:sp>
          <p:nvSpPr>
            <p:cNvPr id="3780" name="Google Shape;3780;p15"/>
            <p:cNvSpPr txBox="1"/>
            <p:nvPr/>
          </p:nvSpPr>
          <p:spPr>
            <a:xfrm>
              <a:off x="2043790" y="1424500"/>
              <a:ext cx="702000" cy="264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Uptown</a:t>
              </a:r>
              <a:endParaRPr b="1" i="0" sz="800" u="none" cap="none" strike="noStrike">
                <a:solidFill>
                  <a:srgbClr val="435D74"/>
                </a:solidFill>
                <a:latin typeface="Proxima Nova"/>
                <a:ea typeface="Proxima Nova"/>
                <a:cs typeface="Proxima Nova"/>
                <a:sym typeface="Proxima Nova"/>
              </a:endParaRPr>
            </a:p>
          </p:txBody>
        </p:sp>
        <p:sp>
          <p:nvSpPr>
            <p:cNvPr id="3781" name="Google Shape;3781;p15"/>
            <p:cNvSpPr txBox="1"/>
            <p:nvPr/>
          </p:nvSpPr>
          <p:spPr>
            <a:xfrm>
              <a:off x="1901682" y="978252"/>
              <a:ext cx="702000" cy="371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Rogers</a:t>
              </a:r>
              <a:endParaRPr b="1" i="0" sz="800" u="none" cap="none" strike="noStrike">
                <a:solidFill>
                  <a:srgbClr val="435D74"/>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800"/>
                <a:buFont typeface="Arial"/>
                <a:buNone/>
              </a:pPr>
              <a:r>
                <a:rPr b="1" i="0" lang="en" sz="800" u="none" cap="none" strike="noStrike">
                  <a:solidFill>
                    <a:srgbClr val="435D74"/>
                  </a:solidFill>
                  <a:latin typeface="Proxima Nova"/>
                  <a:ea typeface="Proxima Nova"/>
                  <a:cs typeface="Proxima Nova"/>
                  <a:sym typeface="Proxima Nova"/>
                </a:rPr>
                <a:t>Park</a:t>
              </a:r>
              <a:endParaRPr b="1" i="0" sz="800" u="none" cap="none" strike="noStrike">
                <a:solidFill>
                  <a:srgbClr val="435D74"/>
                </a:solidFill>
                <a:latin typeface="Proxima Nova"/>
                <a:ea typeface="Proxima Nova"/>
                <a:cs typeface="Proxima Nova"/>
                <a:sym typeface="Proxima Nova"/>
              </a:endParaRPr>
            </a:p>
          </p:txBody>
        </p:sp>
        <p:sp>
          <p:nvSpPr>
            <p:cNvPr id="3782" name="Google Shape;3782;p15"/>
            <p:cNvSpPr txBox="1"/>
            <p:nvPr/>
          </p:nvSpPr>
          <p:spPr>
            <a:xfrm>
              <a:off x="2714430" y="887044"/>
              <a:ext cx="994200" cy="3180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Proxima Nova"/>
                  <a:ea typeface="Proxima Nova"/>
                  <a:cs typeface="Proxima Nova"/>
                  <a:sym typeface="Proxima Nova"/>
                </a:rPr>
                <a:t>Chicago</a:t>
              </a:r>
              <a:endParaRPr b="1" i="0" sz="1200" u="none" cap="none" strike="noStrike">
                <a:solidFill>
                  <a:schemeClr val="dk1"/>
                </a:solidFill>
                <a:latin typeface="Proxima Nova"/>
                <a:ea typeface="Proxima Nova"/>
                <a:cs typeface="Proxima Nova"/>
                <a:sym typeface="Proxima Nova"/>
              </a:endParaRPr>
            </a:p>
          </p:txBody>
        </p:sp>
        <p:grpSp>
          <p:nvGrpSpPr>
            <p:cNvPr id="3783" name="Google Shape;3783;p15"/>
            <p:cNvGrpSpPr/>
            <p:nvPr/>
          </p:nvGrpSpPr>
          <p:grpSpPr>
            <a:xfrm>
              <a:off x="586395" y="887069"/>
              <a:ext cx="870710" cy="224951"/>
              <a:chOff x="1156401" y="887350"/>
              <a:chExt cx="845348" cy="218399"/>
            </a:xfrm>
          </p:grpSpPr>
          <p:pic>
            <p:nvPicPr>
              <p:cNvPr id="3784" name="Google Shape;3784;p15"/>
              <p:cNvPicPr preferRelativeResize="0"/>
              <p:nvPr/>
            </p:nvPicPr>
            <p:blipFill rotWithShape="1">
              <a:blip r:embed="rId4">
                <a:alphaModFix/>
              </a:blip>
              <a:srcRect b="0" l="7518" r="0" t="0"/>
              <a:stretch/>
            </p:blipFill>
            <p:spPr>
              <a:xfrm rot="5400000">
                <a:off x="1478350" y="606300"/>
                <a:ext cx="177500" cy="821399"/>
              </a:xfrm>
              <a:prstGeom prst="rect">
                <a:avLst/>
              </a:prstGeom>
              <a:noFill/>
              <a:ln>
                <a:noFill/>
              </a:ln>
            </p:spPr>
          </p:pic>
          <p:sp>
            <p:nvSpPr>
              <p:cNvPr id="3785" name="Google Shape;3785;p15"/>
              <p:cNvSpPr txBox="1"/>
              <p:nvPr/>
            </p:nvSpPr>
            <p:spPr>
              <a:xfrm>
                <a:off x="1180349" y="887350"/>
                <a:ext cx="821400" cy="21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Proxima Nova"/>
                    <a:ea typeface="Proxima Nova"/>
                    <a:cs typeface="Proxima Nova"/>
                    <a:sym typeface="Proxima Nova"/>
                  </a:rPr>
                  <a:t>Low                 </a:t>
                </a:r>
                <a:r>
                  <a:rPr b="1" i="0" lang="en" sz="600" u="none" cap="none" strike="noStrike">
                    <a:solidFill>
                      <a:schemeClr val="dk1"/>
                    </a:solidFill>
                    <a:latin typeface="Proxima Nova"/>
                    <a:ea typeface="Proxima Nova"/>
                    <a:cs typeface="Proxima Nova"/>
                    <a:sym typeface="Proxima Nova"/>
                  </a:rPr>
                  <a:t>High</a:t>
                </a:r>
                <a:endParaRPr b="1" i="0" sz="600" u="none" cap="none" strike="noStrike">
                  <a:solidFill>
                    <a:schemeClr val="dk1"/>
                  </a:solidFill>
                  <a:latin typeface="Proxima Nova"/>
                  <a:ea typeface="Proxima Nova"/>
                  <a:cs typeface="Proxima Nova"/>
                  <a:sym typeface="Proxima Nova"/>
                </a:endParaRPr>
              </a:p>
            </p:txBody>
          </p:sp>
        </p:grpSp>
        <p:sp>
          <p:nvSpPr>
            <p:cNvPr id="3786" name="Google Shape;3786;p15"/>
            <p:cNvSpPr txBox="1"/>
            <p:nvPr/>
          </p:nvSpPr>
          <p:spPr>
            <a:xfrm>
              <a:off x="558255" y="1031199"/>
              <a:ext cx="1384500" cy="238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600"/>
                <a:buFont typeface="Arial"/>
                <a:buNone/>
              </a:pPr>
              <a:r>
                <a:rPr b="1" i="0" lang="en" sz="600" u="none" cap="none" strike="noStrike">
                  <a:solidFill>
                    <a:schemeClr val="dk1"/>
                  </a:solidFill>
                  <a:latin typeface="Proxima Nova"/>
                  <a:ea typeface="Proxima Nova"/>
                  <a:cs typeface="Proxima Nova"/>
                  <a:sym typeface="Proxima Nova"/>
                </a:rPr>
                <a:t>Number of Single Family Residential</a:t>
              </a:r>
              <a:endParaRPr b="1" i="0" sz="600" u="none" cap="none" strike="noStrike">
                <a:solidFill>
                  <a:schemeClr val="dk1"/>
                </a:solidFill>
                <a:latin typeface="Proxima Nova"/>
                <a:ea typeface="Proxima Nova"/>
                <a:cs typeface="Proxima Nova"/>
                <a:sym typeface="Proxima Nova"/>
              </a:endParaRPr>
            </a:p>
          </p:txBody>
        </p:sp>
      </p:grpSp>
      <p:sp>
        <p:nvSpPr>
          <p:cNvPr id="3787" name="Google Shape;3787;p15"/>
          <p:cNvSpPr txBox="1"/>
          <p:nvPr>
            <p:ph idx="4294967295" type="ctrTitle"/>
          </p:nvPr>
        </p:nvSpPr>
        <p:spPr>
          <a:xfrm>
            <a:off x="575100" y="363850"/>
            <a:ext cx="72651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1800" u="none" cap="none" strike="noStrike">
                <a:solidFill>
                  <a:srgbClr val="F0335E"/>
                </a:solidFill>
                <a:latin typeface="Alfa Slab One"/>
                <a:ea typeface="Alfa Slab One"/>
                <a:cs typeface="Alfa Slab One"/>
                <a:sym typeface="Alfa Slab One"/>
              </a:rPr>
              <a:t>Chicago: Housing Type(HT) - Single Family Residential</a:t>
            </a:r>
            <a:endParaRPr b="0" i="0" sz="1800" u="none" cap="none" strike="noStrike">
              <a:solidFill>
                <a:srgbClr val="F0335E"/>
              </a:solidFill>
              <a:latin typeface="Alfa Slab One"/>
              <a:ea typeface="Alfa Slab One"/>
              <a:cs typeface="Alfa Slab One"/>
              <a:sym typeface="Alfa Slab One"/>
            </a:endParaRPr>
          </a:p>
        </p:txBody>
      </p:sp>
      <p:grpSp>
        <p:nvGrpSpPr>
          <p:cNvPr id="3788" name="Google Shape;3788;p15"/>
          <p:cNvGrpSpPr/>
          <p:nvPr/>
        </p:nvGrpSpPr>
        <p:grpSpPr>
          <a:xfrm>
            <a:off x="4607229" y="1062438"/>
            <a:ext cx="3936727" cy="2431611"/>
            <a:chOff x="4235212" y="949238"/>
            <a:chExt cx="3936727" cy="2431611"/>
          </a:xfrm>
        </p:grpSpPr>
        <p:pic>
          <p:nvPicPr>
            <p:cNvPr id="3789" name="Google Shape;3789;p15"/>
            <p:cNvPicPr preferRelativeResize="0"/>
            <p:nvPr/>
          </p:nvPicPr>
          <p:blipFill rotWithShape="1">
            <a:blip r:embed="rId5">
              <a:alphaModFix/>
            </a:blip>
            <a:srcRect b="0" l="0" r="0" t="0"/>
            <a:stretch/>
          </p:blipFill>
          <p:spPr>
            <a:xfrm>
              <a:off x="4235212" y="949238"/>
              <a:ext cx="3936727" cy="2431611"/>
            </a:xfrm>
            <a:prstGeom prst="rect">
              <a:avLst/>
            </a:prstGeom>
            <a:noFill/>
            <a:ln>
              <a:noFill/>
            </a:ln>
          </p:spPr>
        </p:pic>
        <p:sp>
          <p:nvSpPr>
            <p:cNvPr id="3790" name="Google Shape;3790;p15"/>
            <p:cNvSpPr/>
            <p:nvPr/>
          </p:nvSpPr>
          <p:spPr>
            <a:xfrm>
              <a:off x="7232800" y="2183775"/>
              <a:ext cx="870600" cy="154800"/>
            </a:xfrm>
            <a:prstGeom prst="rect">
              <a:avLst/>
            </a:prstGeom>
            <a:noFill/>
            <a:ln cap="flat" cmpd="sng" w="9525">
              <a:solidFill>
                <a:srgbClr val="C8202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highlight>
                  <a:srgbClr val="C82022"/>
                </a:highlight>
                <a:latin typeface="Proxima Nova"/>
                <a:ea typeface="Proxima Nova"/>
                <a:cs typeface="Proxima Nova"/>
                <a:sym typeface="Proxima Nova"/>
              </a:endParaRPr>
            </a:p>
          </p:txBody>
        </p:sp>
      </p:grpSp>
      <p:graphicFrame>
        <p:nvGraphicFramePr>
          <p:cNvPr id="3791" name="Google Shape;3791;p15"/>
          <p:cNvGraphicFramePr/>
          <p:nvPr/>
        </p:nvGraphicFramePr>
        <p:xfrm>
          <a:off x="4630880" y="3761550"/>
          <a:ext cx="3000000" cy="3000000"/>
        </p:xfrm>
        <a:graphic>
          <a:graphicData uri="http://schemas.openxmlformats.org/drawingml/2006/table">
            <a:tbl>
              <a:tblPr>
                <a:noFill/>
                <a:tableStyleId>{02C0605E-65E4-42BF-B20C-0974361682DC}</a:tableStyleId>
              </a:tblPr>
              <a:tblGrid>
                <a:gridCol w="546525"/>
                <a:gridCol w="1043925"/>
                <a:gridCol w="799250"/>
                <a:gridCol w="748625"/>
                <a:gridCol w="798375"/>
              </a:tblGrid>
              <a:tr h="100000">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Model</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variable</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coefficient</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sd</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p-value</a:t>
                      </a:r>
                      <a:endParaRPr sz="1000" u="none" cap="none" strike="noStrike">
                        <a:solidFill>
                          <a:schemeClr val="lt1"/>
                        </a:solidFill>
                        <a:latin typeface="Georgia"/>
                        <a:ea typeface="Georgia"/>
                        <a:cs typeface="Georgia"/>
                        <a:sym typeface="Georgia"/>
                      </a:endParaRPr>
                    </a:p>
                  </a:txBody>
                  <a:tcPr marT="91425" marB="91425" marR="91425" marL="91425"/>
                </a:tc>
              </a:tr>
              <a:tr h="429425">
                <a:tc>
                  <a:txBody>
                    <a:bodyPr/>
                    <a:lstStyle/>
                    <a:p>
                      <a:pPr indent="0" lvl="0" marL="0" marR="0" rtl="0" algn="ctr">
                        <a:lnSpc>
                          <a:spcPct val="100000"/>
                        </a:lnSpc>
                        <a:spcBef>
                          <a:spcPts val="0"/>
                        </a:spcBef>
                        <a:spcAft>
                          <a:spcPts val="0"/>
                        </a:spcAft>
                        <a:buClr>
                          <a:srgbClr val="000000"/>
                        </a:buClr>
                        <a:buSzPts val="800"/>
                        <a:buFont typeface="Arial"/>
                        <a:buNone/>
                      </a:pPr>
                      <a:r>
                        <a:rPr lang="en" sz="800" u="none" cap="none" strike="noStrike">
                          <a:solidFill>
                            <a:schemeClr val="lt1"/>
                          </a:solidFill>
                          <a:latin typeface="Georgia"/>
                          <a:ea typeface="Georgia"/>
                          <a:cs typeface="Georgia"/>
                          <a:sym typeface="Georgia"/>
                        </a:rPr>
                        <a:t>Model 1</a:t>
                      </a:r>
                      <a:endParaRPr sz="8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800"/>
                        <a:buFont typeface="Arial"/>
                        <a:buNone/>
                      </a:pPr>
                      <a:r>
                        <a:rPr lang="en" sz="800" u="none" cap="none" strike="noStrike">
                          <a:solidFill>
                            <a:schemeClr val="lt1"/>
                          </a:solidFill>
                          <a:latin typeface="Georgia"/>
                          <a:ea typeface="Georgia"/>
                          <a:cs typeface="Georgia"/>
                          <a:sym typeface="Georgia"/>
                        </a:rPr>
                        <a:t>HT-Single Family Residential </a:t>
                      </a:r>
                      <a:endParaRPr sz="8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45000"/>
                        </a:lnSpc>
                        <a:spcBef>
                          <a:spcPts val="0"/>
                        </a:spcBef>
                        <a:spcAft>
                          <a:spcPts val="0"/>
                        </a:spcAft>
                        <a:buClr>
                          <a:srgbClr val="000000"/>
                        </a:buClr>
                        <a:buSzPts val="900"/>
                        <a:buFont typeface="Arial"/>
                        <a:buNone/>
                      </a:pPr>
                      <a:r>
                        <a:rPr lang="en" sz="900" u="none" cap="none" strike="noStrike">
                          <a:solidFill>
                            <a:schemeClr val="dk1"/>
                          </a:solidFill>
                          <a:highlight>
                            <a:srgbClr val="FFFFFF"/>
                          </a:highlight>
                          <a:latin typeface="Georgia"/>
                          <a:ea typeface="Georgia"/>
                          <a:cs typeface="Georgia"/>
                          <a:sym typeface="Georgia"/>
                        </a:rPr>
                        <a:t>144611.995</a:t>
                      </a:r>
                      <a:endParaRPr sz="900" u="none" cap="none" strike="noStrike">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marR="0" rtl="0" algn="ctr">
                        <a:lnSpc>
                          <a:spcPct val="145000"/>
                        </a:lnSpc>
                        <a:spcBef>
                          <a:spcPts val="0"/>
                        </a:spcBef>
                        <a:spcAft>
                          <a:spcPts val="0"/>
                        </a:spcAft>
                        <a:buClr>
                          <a:srgbClr val="000000"/>
                        </a:buClr>
                        <a:buSzPts val="900"/>
                        <a:buFont typeface="Arial"/>
                        <a:buNone/>
                      </a:pPr>
                      <a:r>
                        <a:rPr lang="en" sz="900" u="none" cap="none" strike="noStrike">
                          <a:solidFill>
                            <a:schemeClr val="dk1"/>
                          </a:solidFill>
                          <a:highlight>
                            <a:srgbClr val="FFFFFF"/>
                          </a:highlight>
                          <a:latin typeface="Georgia"/>
                          <a:ea typeface="Georgia"/>
                          <a:cs typeface="Georgia"/>
                          <a:sym typeface="Georgia"/>
                        </a:rPr>
                        <a:t>14721.228</a:t>
                      </a:r>
                      <a:endParaRPr sz="900" u="none" cap="none" strike="noStrike">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marR="0" rtl="0" algn="ctr">
                        <a:lnSpc>
                          <a:spcPct val="145000"/>
                        </a:lnSpc>
                        <a:spcBef>
                          <a:spcPts val="0"/>
                        </a:spcBef>
                        <a:spcAft>
                          <a:spcPts val="0"/>
                        </a:spcAft>
                        <a:buClr>
                          <a:srgbClr val="000000"/>
                        </a:buClr>
                        <a:buSzPts val="900"/>
                        <a:buFont typeface="Arial"/>
                        <a:buNone/>
                      </a:pPr>
                      <a:r>
                        <a:rPr lang="en" sz="900" u="none" cap="none" strike="noStrike">
                          <a:solidFill>
                            <a:schemeClr val="dk1"/>
                          </a:solidFill>
                          <a:highlight>
                            <a:srgbClr val="FFFFFF"/>
                          </a:highlight>
                          <a:latin typeface="Georgia"/>
                          <a:ea typeface="Georgia"/>
                          <a:cs typeface="Georgia"/>
                          <a:sym typeface="Georgia"/>
                        </a:rPr>
                        <a:t>&lt; 2e-16 ***</a:t>
                      </a:r>
                      <a:endParaRPr sz="100" u="none" cap="none" strike="noStrike">
                        <a:latin typeface="Georgia"/>
                        <a:ea typeface="Georgia"/>
                        <a:cs typeface="Georgia"/>
                        <a:sym typeface="Georgia"/>
                      </a:endParaRPr>
                    </a:p>
                  </a:txBody>
                  <a:tcPr marT="91425" marB="91425" marR="91425" marL="91425"/>
                </a:tc>
              </a:tr>
            </a:tbl>
          </a:graphicData>
        </a:graphic>
      </p:graphicFrame>
      <p:sp>
        <p:nvSpPr>
          <p:cNvPr id="3792" name="Google Shape;3792;p15"/>
          <p:cNvSpPr txBox="1"/>
          <p:nvPr/>
        </p:nvSpPr>
        <p:spPr>
          <a:xfrm>
            <a:off x="4118150" y="3909550"/>
            <a:ext cx="41538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200"/>
              <a:buFont typeface="Arial"/>
              <a:buNone/>
            </a:pPr>
            <a:r>
              <a:t/>
            </a:r>
            <a:endParaRPr b="0" i="0" sz="1200" u="none" cap="none" strike="noStrike">
              <a:solidFill>
                <a:schemeClr val="lt1"/>
              </a:solidFill>
              <a:latin typeface="Georgia"/>
              <a:ea typeface="Georgia"/>
              <a:cs typeface="Georgia"/>
              <a:sym typeface="Georgia"/>
            </a:endParaRPr>
          </a:p>
        </p:txBody>
      </p:sp>
      <p:cxnSp>
        <p:nvCxnSpPr>
          <p:cNvPr id="3793" name="Google Shape;3793;p15"/>
          <p:cNvCxnSpPr/>
          <p:nvPr/>
        </p:nvCxnSpPr>
        <p:spPr>
          <a:xfrm rot="10800000">
            <a:off x="7268575" y="2596075"/>
            <a:ext cx="116400" cy="222300"/>
          </a:xfrm>
          <a:prstGeom prst="straightConnector1">
            <a:avLst/>
          </a:prstGeom>
          <a:noFill/>
          <a:ln cap="flat" cmpd="sng" w="9525">
            <a:solidFill>
              <a:schemeClr val="dk1"/>
            </a:solidFill>
            <a:prstDash val="solid"/>
            <a:round/>
            <a:headEnd len="sm" w="sm" type="none"/>
            <a:tailEnd len="med" w="med" type="triangle"/>
          </a:ln>
          <a:effectLst>
            <a:outerShdw blurRad="57150" rotWithShape="0" algn="bl" dir="5400000" dist="19050">
              <a:srgbClr val="C82022">
                <a:alpha val="49803"/>
              </a:srgbClr>
            </a:outerShdw>
          </a:effectLst>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7" name="Shape 3797"/>
        <p:cNvGrpSpPr/>
        <p:nvPr/>
      </p:nvGrpSpPr>
      <p:grpSpPr>
        <a:xfrm>
          <a:off x="0" y="0"/>
          <a:ext cx="0" cy="0"/>
          <a:chOff x="0" y="0"/>
          <a:chExt cx="0" cy="0"/>
        </a:xfrm>
      </p:grpSpPr>
      <p:pic>
        <p:nvPicPr>
          <p:cNvPr id="3798" name="Google Shape;3798;p16"/>
          <p:cNvPicPr preferRelativeResize="0"/>
          <p:nvPr/>
        </p:nvPicPr>
        <p:blipFill rotWithShape="1">
          <a:blip r:embed="rId3">
            <a:alphaModFix/>
          </a:blip>
          <a:srcRect b="0" l="0" r="0" t="0"/>
          <a:stretch/>
        </p:blipFill>
        <p:spPr>
          <a:xfrm>
            <a:off x="4531725" y="1072050"/>
            <a:ext cx="3936724" cy="2348517"/>
          </a:xfrm>
          <a:prstGeom prst="rect">
            <a:avLst/>
          </a:prstGeom>
          <a:noFill/>
          <a:ln>
            <a:noFill/>
          </a:ln>
        </p:spPr>
      </p:pic>
      <p:pic>
        <p:nvPicPr>
          <p:cNvPr id="3799" name="Google Shape;3799;p16"/>
          <p:cNvPicPr preferRelativeResize="0"/>
          <p:nvPr/>
        </p:nvPicPr>
        <p:blipFill rotWithShape="1">
          <a:blip r:embed="rId4">
            <a:alphaModFix/>
          </a:blip>
          <a:srcRect b="0" l="0" r="0" t="0"/>
          <a:stretch/>
        </p:blipFill>
        <p:spPr>
          <a:xfrm>
            <a:off x="575100" y="794950"/>
            <a:ext cx="3599601" cy="4179888"/>
          </a:xfrm>
          <a:prstGeom prst="rect">
            <a:avLst/>
          </a:prstGeom>
          <a:noFill/>
          <a:ln>
            <a:noFill/>
          </a:ln>
        </p:spPr>
      </p:pic>
      <p:sp>
        <p:nvSpPr>
          <p:cNvPr id="3800" name="Google Shape;3800;p16"/>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801" name="Google Shape;3801;p16"/>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802" name="Google Shape;3802;p16"/>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803" name="Google Shape;3803;p16"/>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804" name="Google Shape;3804;p16"/>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Results</a:t>
            </a:r>
            <a:endParaRPr b="0" i="0" sz="1400" u="none" cap="none" strike="noStrike">
              <a:solidFill>
                <a:srgbClr val="000000"/>
              </a:solidFill>
              <a:latin typeface="Arial"/>
              <a:ea typeface="Arial"/>
              <a:cs typeface="Arial"/>
              <a:sym typeface="Arial"/>
            </a:endParaRPr>
          </a:p>
        </p:txBody>
      </p:sp>
      <p:sp>
        <p:nvSpPr>
          <p:cNvPr id="3805" name="Google Shape;3805;p16"/>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6" name="Google Shape;3806;p16"/>
          <p:cNvSpPr txBox="1"/>
          <p:nvPr>
            <p:ph idx="4294967295" type="ctrTitle"/>
          </p:nvPr>
        </p:nvSpPr>
        <p:spPr>
          <a:xfrm>
            <a:off x="575100" y="363850"/>
            <a:ext cx="72651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1800" u="none" cap="none" strike="noStrike">
                <a:solidFill>
                  <a:srgbClr val="F0335E"/>
                </a:solidFill>
                <a:latin typeface="Alfa Slab One"/>
                <a:ea typeface="Alfa Slab One"/>
                <a:cs typeface="Alfa Slab One"/>
                <a:sym typeface="Alfa Slab One"/>
              </a:rPr>
              <a:t>NYC: Hospital Distance</a:t>
            </a:r>
            <a:endParaRPr b="0" i="0" sz="1800" u="none" cap="none" strike="noStrike">
              <a:solidFill>
                <a:srgbClr val="F0335E"/>
              </a:solidFill>
              <a:latin typeface="Alfa Slab One"/>
              <a:ea typeface="Alfa Slab One"/>
              <a:cs typeface="Alfa Slab One"/>
              <a:sym typeface="Alfa Slab One"/>
            </a:endParaRPr>
          </a:p>
        </p:txBody>
      </p:sp>
      <p:graphicFrame>
        <p:nvGraphicFramePr>
          <p:cNvPr id="3807" name="Google Shape;3807;p16"/>
          <p:cNvGraphicFramePr/>
          <p:nvPr/>
        </p:nvGraphicFramePr>
        <p:xfrm>
          <a:off x="4511717" y="3815438"/>
          <a:ext cx="3000000" cy="3000000"/>
        </p:xfrm>
        <a:graphic>
          <a:graphicData uri="http://schemas.openxmlformats.org/drawingml/2006/table">
            <a:tbl>
              <a:tblPr>
                <a:noFill/>
                <a:tableStyleId>{02C0605E-65E4-42BF-B20C-0974361682DC}</a:tableStyleId>
              </a:tblPr>
              <a:tblGrid>
                <a:gridCol w="586550"/>
                <a:gridCol w="1043925"/>
                <a:gridCol w="799250"/>
                <a:gridCol w="748625"/>
                <a:gridCol w="798375"/>
              </a:tblGrid>
              <a:tr h="100000">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Model</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variable</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coefficient</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sd</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p-value</a:t>
                      </a:r>
                      <a:endParaRPr sz="1000" u="none" cap="none" strike="noStrike">
                        <a:solidFill>
                          <a:schemeClr val="lt1"/>
                        </a:solidFill>
                        <a:latin typeface="Georgia"/>
                        <a:ea typeface="Georgia"/>
                        <a:cs typeface="Georgia"/>
                        <a:sym typeface="Georgia"/>
                      </a:endParaRPr>
                    </a:p>
                  </a:txBody>
                  <a:tcPr marT="91425" marB="91425" marR="91425" marL="91425"/>
                </a:tc>
              </a:tr>
              <a:tr h="429425">
                <a:tc>
                  <a:txBody>
                    <a:bodyPr/>
                    <a:lstStyle/>
                    <a:p>
                      <a:pPr indent="0" lvl="0" marL="0" marR="0" rtl="0" algn="ctr">
                        <a:lnSpc>
                          <a:spcPct val="100000"/>
                        </a:lnSpc>
                        <a:spcBef>
                          <a:spcPts val="0"/>
                        </a:spcBef>
                        <a:spcAft>
                          <a:spcPts val="0"/>
                        </a:spcAft>
                        <a:buClr>
                          <a:srgbClr val="000000"/>
                        </a:buClr>
                        <a:buSzPts val="800"/>
                        <a:buFont typeface="Arial"/>
                        <a:buNone/>
                      </a:pPr>
                      <a:r>
                        <a:rPr lang="en" sz="800" u="none" cap="none" strike="noStrike">
                          <a:solidFill>
                            <a:schemeClr val="lt1"/>
                          </a:solidFill>
                          <a:latin typeface="Georgia"/>
                          <a:ea typeface="Georgia"/>
                          <a:cs typeface="Georgia"/>
                          <a:sym typeface="Georgia"/>
                        </a:rPr>
                        <a:t>Model 2</a:t>
                      </a:r>
                      <a:endParaRPr sz="800" u="none" cap="none" strike="noStrike">
                        <a:solidFill>
                          <a:schemeClr val="lt1"/>
                        </a:solidFill>
                        <a:latin typeface="Georgia"/>
                        <a:ea typeface="Georgia"/>
                        <a:cs typeface="Georgia"/>
                        <a:sym typeface="Georgia"/>
                      </a:endParaRPr>
                    </a:p>
                    <a:p>
                      <a:pPr indent="0" lvl="0" marL="0" marR="0" rtl="0" algn="ctr">
                        <a:lnSpc>
                          <a:spcPct val="100000"/>
                        </a:lnSpc>
                        <a:spcBef>
                          <a:spcPts val="0"/>
                        </a:spcBef>
                        <a:spcAft>
                          <a:spcPts val="0"/>
                        </a:spcAft>
                        <a:buClr>
                          <a:srgbClr val="000000"/>
                        </a:buClr>
                        <a:buSzPts val="800"/>
                        <a:buFont typeface="Arial"/>
                        <a:buNone/>
                      </a:pPr>
                      <a:r>
                        <a:t/>
                      </a:r>
                      <a:endParaRPr sz="8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800"/>
                        <a:buFont typeface="Arial"/>
                        <a:buNone/>
                      </a:pPr>
                      <a:r>
                        <a:rPr lang="en" sz="800" u="none" cap="none" strike="noStrike">
                          <a:solidFill>
                            <a:schemeClr val="lt1"/>
                          </a:solidFill>
                          <a:latin typeface="Georgia"/>
                          <a:ea typeface="Georgia"/>
                          <a:cs typeface="Georgia"/>
                          <a:sym typeface="Georgia"/>
                        </a:rPr>
                        <a:t>Hospital</a:t>
                      </a:r>
                      <a:br>
                        <a:rPr lang="en" sz="800" u="none" cap="none" strike="noStrike">
                          <a:solidFill>
                            <a:schemeClr val="lt1"/>
                          </a:solidFill>
                          <a:latin typeface="Georgia"/>
                          <a:ea typeface="Georgia"/>
                          <a:cs typeface="Georgia"/>
                          <a:sym typeface="Georgia"/>
                        </a:rPr>
                      </a:br>
                      <a:r>
                        <a:rPr lang="en" sz="800" u="none" cap="none" strike="noStrike">
                          <a:solidFill>
                            <a:schemeClr val="lt1"/>
                          </a:solidFill>
                          <a:latin typeface="Georgia"/>
                          <a:ea typeface="Georgia"/>
                          <a:cs typeface="Georgia"/>
                          <a:sym typeface="Georgia"/>
                        </a:rPr>
                        <a:t>Distance</a:t>
                      </a:r>
                      <a:endParaRPr sz="8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45000"/>
                        </a:lnSpc>
                        <a:spcBef>
                          <a:spcPts val="0"/>
                        </a:spcBef>
                        <a:spcAft>
                          <a:spcPts val="0"/>
                        </a:spcAft>
                        <a:buClr>
                          <a:srgbClr val="000000"/>
                        </a:buClr>
                        <a:buSzPts val="900"/>
                        <a:buFont typeface="Arial"/>
                        <a:buNone/>
                      </a:pPr>
                      <a:r>
                        <a:rPr lang="en" sz="900" u="none" cap="none" strike="noStrike">
                          <a:solidFill>
                            <a:schemeClr val="dk1"/>
                          </a:solidFill>
                          <a:highlight>
                            <a:srgbClr val="FFFFFF"/>
                          </a:highlight>
                          <a:latin typeface="Georgia"/>
                          <a:ea typeface="Georgia"/>
                          <a:cs typeface="Georgia"/>
                          <a:sym typeface="Georgia"/>
                        </a:rPr>
                        <a:t>26.656</a:t>
                      </a:r>
                      <a:endParaRPr sz="900" u="none" cap="none" strike="noStrike">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marR="0" rtl="0" algn="ctr">
                        <a:lnSpc>
                          <a:spcPct val="145000"/>
                        </a:lnSpc>
                        <a:spcBef>
                          <a:spcPts val="0"/>
                        </a:spcBef>
                        <a:spcAft>
                          <a:spcPts val="0"/>
                        </a:spcAft>
                        <a:buClr>
                          <a:srgbClr val="000000"/>
                        </a:buClr>
                        <a:buSzPts val="900"/>
                        <a:buFont typeface="Arial"/>
                        <a:buNone/>
                      </a:pPr>
                      <a:r>
                        <a:rPr lang="en" sz="900" u="none" cap="none" strike="noStrike">
                          <a:solidFill>
                            <a:schemeClr val="dk1"/>
                          </a:solidFill>
                          <a:highlight>
                            <a:srgbClr val="FFFFFF"/>
                          </a:highlight>
                          <a:latin typeface="Georgia"/>
                          <a:ea typeface="Georgia"/>
                          <a:cs typeface="Georgia"/>
                          <a:sym typeface="Georgia"/>
                        </a:rPr>
                        <a:t>11.972</a:t>
                      </a:r>
                      <a:endParaRPr sz="900" u="none" cap="none" strike="noStrike">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marR="0" rtl="0" algn="ctr">
                        <a:lnSpc>
                          <a:spcPct val="145000"/>
                        </a:lnSpc>
                        <a:spcBef>
                          <a:spcPts val="0"/>
                        </a:spcBef>
                        <a:spcAft>
                          <a:spcPts val="0"/>
                        </a:spcAft>
                        <a:buClr>
                          <a:srgbClr val="000000"/>
                        </a:buClr>
                        <a:buSzPts val="900"/>
                        <a:buFont typeface="Arial"/>
                        <a:buNone/>
                      </a:pPr>
                      <a:r>
                        <a:rPr lang="en" sz="900" u="none" cap="none" strike="noStrike">
                          <a:solidFill>
                            <a:schemeClr val="dk1"/>
                          </a:solidFill>
                          <a:highlight>
                            <a:srgbClr val="FFFFFF"/>
                          </a:highlight>
                          <a:latin typeface="Georgia"/>
                          <a:ea typeface="Georgia"/>
                          <a:cs typeface="Georgia"/>
                          <a:sym typeface="Georgia"/>
                        </a:rPr>
                        <a:t>0.026415 *</a:t>
                      </a:r>
                      <a:endParaRPr sz="100" u="none" cap="none" strike="noStrike">
                        <a:latin typeface="Georgia"/>
                        <a:ea typeface="Georgia"/>
                        <a:cs typeface="Georgia"/>
                        <a:sym typeface="Georgia"/>
                      </a:endParaRPr>
                    </a:p>
                  </a:txBody>
                  <a:tcPr marT="91425" marB="91425" marR="91425" marL="91425"/>
                </a:tc>
              </a:tr>
            </a:tbl>
          </a:graphicData>
        </a:graphic>
      </p:graphicFrame>
      <p:sp>
        <p:nvSpPr>
          <p:cNvPr id="3808" name="Google Shape;3808;p16"/>
          <p:cNvSpPr txBox="1"/>
          <p:nvPr/>
        </p:nvSpPr>
        <p:spPr>
          <a:xfrm>
            <a:off x="3008454" y="702636"/>
            <a:ext cx="1154962" cy="369421"/>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Proxima Nova"/>
                <a:ea typeface="Proxima Nova"/>
                <a:cs typeface="Proxima Nova"/>
                <a:sym typeface="Proxima Nova"/>
              </a:rPr>
              <a:t>New York City</a:t>
            </a:r>
            <a:endParaRPr b="1" i="0" sz="1200" u="none" cap="none" strike="noStrike">
              <a:solidFill>
                <a:schemeClr val="dk1"/>
              </a:solidFill>
              <a:latin typeface="Proxima Nova"/>
              <a:ea typeface="Proxima Nova"/>
              <a:cs typeface="Proxima Nova"/>
              <a:sym typeface="Proxima Nova"/>
            </a:endParaRPr>
          </a:p>
        </p:txBody>
      </p:sp>
      <p:grpSp>
        <p:nvGrpSpPr>
          <p:cNvPr id="3809" name="Google Shape;3809;p16"/>
          <p:cNvGrpSpPr/>
          <p:nvPr/>
        </p:nvGrpSpPr>
        <p:grpSpPr>
          <a:xfrm>
            <a:off x="536315" y="702664"/>
            <a:ext cx="1011503" cy="261326"/>
            <a:chOff x="1156401" y="887350"/>
            <a:chExt cx="845348" cy="218399"/>
          </a:xfrm>
        </p:grpSpPr>
        <p:pic>
          <p:nvPicPr>
            <p:cNvPr id="3810" name="Google Shape;3810;p16"/>
            <p:cNvPicPr preferRelativeResize="0"/>
            <p:nvPr/>
          </p:nvPicPr>
          <p:blipFill rotWithShape="1">
            <a:blip r:embed="rId5">
              <a:alphaModFix/>
            </a:blip>
            <a:srcRect b="0" l="7518" r="0" t="0"/>
            <a:stretch/>
          </p:blipFill>
          <p:spPr>
            <a:xfrm rot="5400000">
              <a:off x="1478350" y="606300"/>
              <a:ext cx="177500" cy="821399"/>
            </a:xfrm>
            <a:prstGeom prst="rect">
              <a:avLst/>
            </a:prstGeom>
            <a:noFill/>
            <a:ln>
              <a:noFill/>
            </a:ln>
          </p:spPr>
        </p:pic>
        <p:sp>
          <p:nvSpPr>
            <p:cNvPr id="3811" name="Google Shape;3811;p16"/>
            <p:cNvSpPr txBox="1"/>
            <p:nvPr/>
          </p:nvSpPr>
          <p:spPr>
            <a:xfrm>
              <a:off x="1180349" y="887350"/>
              <a:ext cx="821400" cy="21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Proxima Nova"/>
                  <a:ea typeface="Proxima Nova"/>
                  <a:cs typeface="Proxima Nova"/>
                  <a:sym typeface="Proxima Nova"/>
                </a:rPr>
                <a:t>Low                 </a:t>
              </a:r>
              <a:r>
                <a:rPr b="1" i="0" lang="en" sz="600" u="none" cap="none" strike="noStrike">
                  <a:solidFill>
                    <a:schemeClr val="dk1"/>
                  </a:solidFill>
                  <a:latin typeface="Proxima Nova"/>
                  <a:ea typeface="Proxima Nova"/>
                  <a:cs typeface="Proxima Nova"/>
                  <a:sym typeface="Proxima Nova"/>
                </a:rPr>
                <a:t>High</a:t>
              </a:r>
              <a:endParaRPr b="1" i="0" sz="600" u="none" cap="none" strike="noStrike">
                <a:solidFill>
                  <a:schemeClr val="dk1"/>
                </a:solidFill>
                <a:latin typeface="Proxima Nova"/>
                <a:ea typeface="Proxima Nova"/>
                <a:cs typeface="Proxima Nova"/>
                <a:sym typeface="Proxima Nova"/>
              </a:endParaRPr>
            </a:p>
          </p:txBody>
        </p:sp>
      </p:grpSp>
      <p:sp>
        <p:nvSpPr>
          <p:cNvPr id="3812" name="Google Shape;3812;p16"/>
          <p:cNvSpPr txBox="1"/>
          <p:nvPr/>
        </p:nvSpPr>
        <p:spPr>
          <a:xfrm>
            <a:off x="503625" y="870100"/>
            <a:ext cx="1608300" cy="276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600"/>
              <a:buFont typeface="Arial"/>
              <a:buNone/>
            </a:pPr>
            <a:r>
              <a:rPr b="1" i="0" lang="en" sz="600" u="none" cap="none" strike="noStrike">
                <a:solidFill>
                  <a:schemeClr val="dk1"/>
                </a:solidFill>
                <a:latin typeface="Proxima Nova"/>
                <a:ea typeface="Proxima Nova"/>
                <a:cs typeface="Proxima Nova"/>
                <a:sym typeface="Proxima Nova"/>
              </a:rPr>
              <a:t>Hospital Distance</a:t>
            </a:r>
            <a:endParaRPr b="1" i="0" sz="600" u="none" cap="none" strike="noStrike">
              <a:solidFill>
                <a:schemeClr val="dk1"/>
              </a:solidFill>
              <a:latin typeface="Proxima Nova"/>
              <a:ea typeface="Proxima Nova"/>
              <a:cs typeface="Proxima Nova"/>
              <a:sym typeface="Proxima Nova"/>
            </a:endParaRPr>
          </a:p>
        </p:txBody>
      </p:sp>
      <p:sp>
        <p:nvSpPr>
          <p:cNvPr id="3813" name="Google Shape;3813;p16"/>
          <p:cNvSpPr txBox="1"/>
          <p:nvPr/>
        </p:nvSpPr>
        <p:spPr>
          <a:xfrm>
            <a:off x="1158985" y="3405775"/>
            <a:ext cx="7101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rgbClr val="435D74"/>
                </a:solidFill>
                <a:latin typeface="Proxima Nova"/>
                <a:ea typeface="Proxima Nova"/>
                <a:cs typeface="Proxima Nova"/>
                <a:sym typeface="Proxima Nova"/>
              </a:rPr>
              <a:t>Borough Park</a:t>
            </a:r>
            <a:endParaRPr b="1" i="0" sz="900" u="none" cap="none" strike="noStrike">
              <a:solidFill>
                <a:srgbClr val="435D74"/>
              </a:solidFill>
              <a:latin typeface="Proxima Nova"/>
              <a:ea typeface="Proxima Nova"/>
              <a:cs typeface="Proxima Nova"/>
              <a:sym typeface="Proxima Nova"/>
            </a:endParaRPr>
          </a:p>
        </p:txBody>
      </p:sp>
      <p:sp>
        <p:nvSpPr>
          <p:cNvPr id="3814" name="Google Shape;3814;p16"/>
          <p:cNvSpPr txBox="1"/>
          <p:nvPr/>
        </p:nvSpPr>
        <p:spPr>
          <a:xfrm>
            <a:off x="1254535" y="4020775"/>
            <a:ext cx="857400" cy="32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rgbClr val="C82022"/>
                </a:solidFill>
                <a:latin typeface="Proxima Nova"/>
                <a:ea typeface="Proxima Nova"/>
                <a:cs typeface="Proxima Nova"/>
                <a:sym typeface="Proxima Nova"/>
              </a:rPr>
              <a:t>Bensonhurst</a:t>
            </a:r>
            <a:endParaRPr b="1" i="0" sz="900" u="none" cap="none" strike="noStrike">
              <a:solidFill>
                <a:srgbClr val="C82022"/>
              </a:solidFill>
              <a:latin typeface="Proxima Nova"/>
              <a:ea typeface="Proxima Nova"/>
              <a:cs typeface="Proxima Nova"/>
              <a:sym typeface="Proxima Nova"/>
            </a:endParaRPr>
          </a:p>
        </p:txBody>
      </p:sp>
      <p:sp>
        <p:nvSpPr>
          <p:cNvPr id="3815" name="Google Shape;3815;p16"/>
          <p:cNvSpPr txBox="1"/>
          <p:nvPr/>
        </p:nvSpPr>
        <p:spPr>
          <a:xfrm>
            <a:off x="2505810" y="3279850"/>
            <a:ext cx="857400" cy="32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rgbClr val="435D74"/>
                </a:solidFill>
                <a:latin typeface="Proxima Nova"/>
                <a:ea typeface="Proxima Nova"/>
                <a:cs typeface="Proxima Nova"/>
                <a:sym typeface="Proxima Nova"/>
              </a:rPr>
              <a:t>Brownsville</a:t>
            </a:r>
            <a:endParaRPr b="1" i="0" sz="900" u="none" cap="none" strike="noStrike">
              <a:solidFill>
                <a:srgbClr val="435D74"/>
              </a:solidFill>
              <a:latin typeface="Proxima Nova"/>
              <a:ea typeface="Proxima Nova"/>
              <a:cs typeface="Proxima Nova"/>
              <a:sym typeface="Proxima Nova"/>
            </a:endParaRPr>
          </a:p>
        </p:txBody>
      </p:sp>
      <p:sp>
        <p:nvSpPr>
          <p:cNvPr id="3816" name="Google Shape;3816;p16"/>
          <p:cNvSpPr txBox="1"/>
          <p:nvPr/>
        </p:nvSpPr>
        <p:spPr>
          <a:xfrm>
            <a:off x="2814800" y="1471222"/>
            <a:ext cx="857400" cy="32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rgbClr val="435D74"/>
                </a:solidFill>
                <a:latin typeface="Proxima Nova"/>
                <a:ea typeface="Proxima Nova"/>
                <a:cs typeface="Proxima Nova"/>
                <a:sym typeface="Proxima Nova"/>
              </a:rPr>
              <a:t>The Bronx</a:t>
            </a:r>
            <a:endParaRPr b="1" i="0" sz="900" u="none" cap="none" strike="noStrike">
              <a:solidFill>
                <a:srgbClr val="435D74"/>
              </a:solidFill>
              <a:latin typeface="Proxima Nova"/>
              <a:ea typeface="Proxima Nova"/>
              <a:cs typeface="Proxima Nova"/>
              <a:sym typeface="Proxima Nova"/>
            </a:endParaRPr>
          </a:p>
        </p:txBody>
      </p:sp>
      <p:sp>
        <p:nvSpPr>
          <p:cNvPr id="3817" name="Google Shape;3817;p16"/>
          <p:cNvSpPr txBox="1"/>
          <p:nvPr/>
        </p:nvSpPr>
        <p:spPr>
          <a:xfrm>
            <a:off x="1636835" y="1471213"/>
            <a:ext cx="857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rgbClr val="E76A28"/>
                </a:solidFill>
                <a:latin typeface="Proxima Nova"/>
                <a:ea typeface="Proxima Nova"/>
                <a:cs typeface="Proxima Nova"/>
                <a:sym typeface="Proxima Nova"/>
              </a:rPr>
              <a:t>Inwood</a:t>
            </a:r>
            <a:endParaRPr b="1" i="0" sz="1000" u="none" cap="none" strike="noStrike">
              <a:solidFill>
                <a:srgbClr val="E76A28"/>
              </a:solidFill>
              <a:latin typeface="Proxima Nova"/>
              <a:ea typeface="Proxima Nova"/>
              <a:cs typeface="Proxima Nova"/>
              <a:sym typeface="Proxima Nova"/>
            </a:endParaRPr>
          </a:p>
        </p:txBody>
      </p:sp>
      <p:sp>
        <p:nvSpPr>
          <p:cNvPr id="3818" name="Google Shape;3818;p16"/>
          <p:cNvSpPr txBox="1"/>
          <p:nvPr/>
        </p:nvSpPr>
        <p:spPr>
          <a:xfrm>
            <a:off x="2952435" y="3951463"/>
            <a:ext cx="8574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rgbClr val="435D74"/>
                </a:solidFill>
                <a:latin typeface="Proxima Nova"/>
                <a:ea typeface="Proxima Nova"/>
                <a:cs typeface="Proxima Nova"/>
                <a:sym typeface="Proxima Nova"/>
              </a:rPr>
              <a:t>Broad Channel</a:t>
            </a:r>
            <a:endParaRPr b="1" i="0" sz="1000" u="none" cap="none" strike="noStrike">
              <a:solidFill>
                <a:srgbClr val="435D74"/>
              </a:solidFill>
              <a:latin typeface="Proxima Nova"/>
              <a:ea typeface="Proxima Nova"/>
              <a:cs typeface="Proxima Nova"/>
              <a:sym typeface="Proxima Nova"/>
            </a:endParaRPr>
          </a:p>
        </p:txBody>
      </p:sp>
      <p:sp>
        <p:nvSpPr>
          <p:cNvPr id="3819" name="Google Shape;3819;p16"/>
          <p:cNvSpPr txBox="1"/>
          <p:nvPr/>
        </p:nvSpPr>
        <p:spPr>
          <a:xfrm>
            <a:off x="2355735" y="1851100"/>
            <a:ext cx="857400" cy="32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rgbClr val="0000FF"/>
                </a:solidFill>
                <a:latin typeface="Proxima Nova"/>
                <a:ea typeface="Proxima Nova"/>
                <a:cs typeface="Proxima Nova"/>
                <a:sym typeface="Proxima Nova"/>
              </a:rPr>
              <a:t>Concourse</a:t>
            </a:r>
            <a:endParaRPr b="1" i="0" sz="900" u="none" cap="none" strike="noStrike">
              <a:solidFill>
                <a:srgbClr val="0000FF"/>
              </a:solidFill>
              <a:latin typeface="Proxima Nova"/>
              <a:ea typeface="Proxima Nova"/>
              <a:cs typeface="Proxima Nova"/>
              <a:sym typeface="Proxima Nova"/>
            </a:endParaRPr>
          </a:p>
        </p:txBody>
      </p:sp>
      <p:sp>
        <p:nvSpPr>
          <p:cNvPr id="3820" name="Google Shape;3820;p16"/>
          <p:cNvSpPr txBox="1"/>
          <p:nvPr/>
        </p:nvSpPr>
        <p:spPr>
          <a:xfrm>
            <a:off x="2355725" y="1245500"/>
            <a:ext cx="652800" cy="32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rgbClr val="435D74"/>
                </a:solidFill>
                <a:latin typeface="Proxima Nova"/>
                <a:ea typeface="Proxima Nova"/>
                <a:cs typeface="Proxima Nova"/>
                <a:sym typeface="Proxima Nova"/>
              </a:rPr>
              <a:t>Fordham</a:t>
            </a:r>
            <a:endParaRPr b="1" i="0" sz="900" u="none" cap="none" strike="noStrike">
              <a:solidFill>
                <a:srgbClr val="435D74"/>
              </a:solidFill>
              <a:latin typeface="Proxima Nova"/>
              <a:ea typeface="Proxima Nova"/>
              <a:cs typeface="Proxima Nova"/>
              <a:sym typeface="Proxima Nova"/>
            </a:endParaRPr>
          </a:p>
        </p:txBody>
      </p:sp>
      <p:sp>
        <p:nvSpPr>
          <p:cNvPr id="3821" name="Google Shape;3821;p16"/>
          <p:cNvSpPr txBox="1"/>
          <p:nvPr/>
        </p:nvSpPr>
        <p:spPr>
          <a:xfrm>
            <a:off x="5166625" y="2890450"/>
            <a:ext cx="652800" cy="389400"/>
          </a:xfrm>
          <a:prstGeom prst="rect">
            <a:avLst/>
          </a:prstGeom>
          <a:solidFill>
            <a:schemeClr val="lt1"/>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600"/>
              <a:buFont typeface="Arial"/>
              <a:buNone/>
            </a:pPr>
            <a:r>
              <a:rPr b="1" i="0" lang="en" sz="600" u="none" cap="none" strike="noStrike">
                <a:solidFill>
                  <a:srgbClr val="C82022"/>
                </a:solidFill>
                <a:latin typeface="Proxima Nova"/>
                <a:ea typeface="Proxima Nova"/>
                <a:cs typeface="Proxima Nova"/>
                <a:sym typeface="Proxima Nova"/>
              </a:rPr>
              <a:t>Bensonhurst</a:t>
            </a:r>
            <a:endParaRPr b="1" i="0" sz="600" u="none" cap="none" strike="noStrike">
              <a:solidFill>
                <a:srgbClr val="C82022"/>
              </a:solidFill>
              <a:latin typeface="Proxima Nova"/>
              <a:ea typeface="Proxima Nova"/>
              <a:cs typeface="Proxima Nova"/>
              <a:sym typeface="Proxima Nova"/>
            </a:endParaRPr>
          </a:p>
        </p:txBody>
      </p:sp>
      <p:sp>
        <p:nvSpPr>
          <p:cNvPr id="3822" name="Google Shape;3822;p16"/>
          <p:cNvSpPr txBox="1"/>
          <p:nvPr/>
        </p:nvSpPr>
        <p:spPr>
          <a:xfrm>
            <a:off x="6477775" y="2900500"/>
            <a:ext cx="652800" cy="369300"/>
          </a:xfrm>
          <a:prstGeom prst="rect">
            <a:avLst/>
          </a:prstGeom>
          <a:solidFill>
            <a:schemeClr val="lt1"/>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1" i="0" lang="en" sz="700" u="none" cap="none" strike="noStrike">
                <a:solidFill>
                  <a:srgbClr val="E76A28"/>
                </a:solidFill>
                <a:latin typeface="Proxima Nova"/>
                <a:ea typeface="Proxima Nova"/>
                <a:cs typeface="Proxima Nova"/>
                <a:sym typeface="Proxima Nova"/>
              </a:rPr>
              <a:t>Inwood</a:t>
            </a:r>
            <a:endParaRPr b="1" i="0" sz="700" u="none" cap="none" strike="noStrike">
              <a:solidFill>
                <a:srgbClr val="E76A28"/>
              </a:solidFill>
              <a:latin typeface="Proxima Nova"/>
              <a:ea typeface="Proxima Nova"/>
              <a:cs typeface="Proxima Nova"/>
              <a:sym typeface="Proxima Nova"/>
            </a:endParaRPr>
          </a:p>
        </p:txBody>
      </p:sp>
      <p:sp>
        <p:nvSpPr>
          <p:cNvPr id="3823" name="Google Shape;3823;p16"/>
          <p:cNvSpPr txBox="1"/>
          <p:nvPr/>
        </p:nvSpPr>
        <p:spPr>
          <a:xfrm>
            <a:off x="7349250" y="2900500"/>
            <a:ext cx="652800" cy="369300"/>
          </a:xfrm>
          <a:prstGeom prst="rect">
            <a:avLst/>
          </a:prstGeom>
          <a:solidFill>
            <a:schemeClr val="lt1"/>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700"/>
              <a:buFont typeface="Arial"/>
              <a:buNone/>
            </a:pPr>
            <a:r>
              <a:rPr b="1" i="0" lang="en" sz="700" u="none" cap="none" strike="noStrike">
                <a:solidFill>
                  <a:srgbClr val="0000FF"/>
                </a:solidFill>
                <a:latin typeface="Proxima Nova"/>
                <a:ea typeface="Proxima Nova"/>
                <a:cs typeface="Proxima Nova"/>
                <a:sym typeface="Proxima Nova"/>
              </a:rPr>
              <a:t>Concourse</a:t>
            </a:r>
            <a:endParaRPr b="1" i="0" sz="700" u="none" cap="none" strike="noStrike">
              <a:solidFill>
                <a:srgbClr val="0000FF"/>
              </a:solidFill>
              <a:latin typeface="Proxima Nova"/>
              <a:ea typeface="Proxima Nova"/>
              <a:cs typeface="Proxima Nova"/>
              <a:sym typeface="Proxima Nov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7" name="Shape 3827"/>
        <p:cNvGrpSpPr/>
        <p:nvPr/>
      </p:nvGrpSpPr>
      <p:grpSpPr>
        <a:xfrm>
          <a:off x="0" y="0"/>
          <a:ext cx="0" cy="0"/>
          <a:chOff x="0" y="0"/>
          <a:chExt cx="0" cy="0"/>
        </a:xfrm>
      </p:grpSpPr>
      <p:pic>
        <p:nvPicPr>
          <p:cNvPr id="3828" name="Google Shape;3828;p17"/>
          <p:cNvPicPr preferRelativeResize="0"/>
          <p:nvPr/>
        </p:nvPicPr>
        <p:blipFill rotWithShape="1">
          <a:blip r:embed="rId3">
            <a:alphaModFix/>
          </a:blip>
          <a:srcRect b="0" l="0" r="3614" t="0"/>
          <a:stretch/>
        </p:blipFill>
        <p:spPr>
          <a:xfrm>
            <a:off x="551725" y="796850"/>
            <a:ext cx="3622976" cy="4178450"/>
          </a:xfrm>
          <a:prstGeom prst="rect">
            <a:avLst/>
          </a:prstGeom>
          <a:noFill/>
          <a:ln>
            <a:noFill/>
          </a:ln>
        </p:spPr>
      </p:pic>
      <p:sp>
        <p:nvSpPr>
          <p:cNvPr id="3829" name="Google Shape;3829;p17"/>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830" name="Google Shape;3830;p17"/>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831" name="Google Shape;3831;p17"/>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832" name="Google Shape;3832;p17"/>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833" name="Google Shape;3833;p17"/>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Results</a:t>
            </a:r>
            <a:endParaRPr b="0" i="0" sz="1400" u="none" cap="none" strike="noStrike">
              <a:solidFill>
                <a:srgbClr val="000000"/>
              </a:solidFill>
              <a:latin typeface="Arial"/>
              <a:ea typeface="Arial"/>
              <a:cs typeface="Arial"/>
              <a:sym typeface="Arial"/>
            </a:endParaRPr>
          </a:p>
        </p:txBody>
      </p:sp>
      <p:sp>
        <p:nvSpPr>
          <p:cNvPr id="3834" name="Google Shape;3834;p17"/>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5" name="Google Shape;3835;p17"/>
          <p:cNvSpPr txBox="1"/>
          <p:nvPr>
            <p:ph idx="4294967295" type="ctrTitle"/>
          </p:nvPr>
        </p:nvSpPr>
        <p:spPr>
          <a:xfrm>
            <a:off x="575100" y="363850"/>
            <a:ext cx="72651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1800" u="none" cap="none" strike="noStrike">
                <a:solidFill>
                  <a:srgbClr val="F0335E"/>
                </a:solidFill>
                <a:latin typeface="Alfa Slab One"/>
                <a:ea typeface="Alfa Slab One"/>
                <a:cs typeface="Alfa Slab One"/>
                <a:sym typeface="Alfa Slab One"/>
              </a:rPr>
              <a:t>Los Angeles: Commercial Ambiance (Food &amp; Beverage)</a:t>
            </a:r>
            <a:endParaRPr b="0" i="0" sz="1800" u="none" cap="none" strike="noStrike">
              <a:solidFill>
                <a:srgbClr val="F0335E"/>
              </a:solidFill>
              <a:latin typeface="Alfa Slab One"/>
              <a:ea typeface="Alfa Slab One"/>
              <a:cs typeface="Alfa Slab One"/>
              <a:sym typeface="Alfa Slab One"/>
            </a:endParaRPr>
          </a:p>
        </p:txBody>
      </p:sp>
      <p:graphicFrame>
        <p:nvGraphicFramePr>
          <p:cNvPr id="3836" name="Google Shape;3836;p17"/>
          <p:cNvGraphicFramePr/>
          <p:nvPr/>
        </p:nvGraphicFramePr>
        <p:xfrm>
          <a:off x="4568380" y="3762675"/>
          <a:ext cx="3000000" cy="3000000"/>
        </p:xfrm>
        <a:graphic>
          <a:graphicData uri="http://schemas.openxmlformats.org/drawingml/2006/table">
            <a:tbl>
              <a:tblPr>
                <a:noFill/>
                <a:tableStyleId>{02C0605E-65E4-42BF-B20C-0974361682DC}</a:tableStyleId>
              </a:tblPr>
              <a:tblGrid>
                <a:gridCol w="605750"/>
                <a:gridCol w="984700"/>
                <a:gridCol w="799250"/>
                <a:gridCol w="701250"/>
                <a:gridCol w="845750"/>
              </a:tblGrid>
              <a:tr h="100000">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Model</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variable</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coefficient</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sd</a:t>
                      </a:r>
                      <a:endParaRPr sz="10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1000"/>
                        <a:buFont typeface="Arial"/>
                        <a:buNone/>
                      </a:pPr>
                      <a:r>
                        <a:rPr lang="en" sz="1000" u="none" cap="none" strike="noStrike">
                          <a:solidFill>
                            <a:schemeClr val="lt1"/>
                          </a:solidFill>
                          <a:latin typeface="Georgia"/>
                          <a:ea typeface="Georgia"/>
                          <a:cs typeface="Georgia"/>
                          <a:sym typeface="Georgia"/>
                        </a:rPr>
                        <a:t>p-value</a:t>
                      </a:r>
                      <a:endParaRPr sz="1000" u="none" cap="none" strike="noStrike">
                        <a:solidFill>
                          <a:schemeClr val="lt1"/>
                        </a:solidFill>
                        <a:latin typeface="Georgia"/>
                        <a:ea typeface="Georgia"/>
                        <a:cs typeface="Georgia"/>
                        <a:sym typeface="Georgia"/>
                      </a:endParaRPr>
                    </a:p>
                  </a:txBody>
                  <a:tcPr marT="91425" marB="91425" marR="91425" marL="91425"/>
                </a:tc>
              </a:tr>
              <a:tr h="429425">
                <a:tc>
                  <a:txBody>
                    <a:bodyPr/>
                    <a:lstStyle/>
                    <a:p>
                      <a:pPr indent="0" lvl="0" marL="0" marR="0" rtl="0" algn="ctr">
                        <a:lnSpc>
                          <a:spcPct val="100000"/>
                        </a:lnSpc>
                        <a:spcBef>
                          <a:spcPts val="0"/>
                        </a:spcBef>
                        <a:spcAft>
                          <a:spcPts val="0"/>
                        </a:spcAft>
                        <a:buClr>
                          <a:srgbClr val="000000"/>
                        </a:buClr>
                        <a:buSzPts val="800"/>
                        <a:buFont typeface="Arial"/>
                        <a:buNone/>
                      </a:pPr>
                      <a:r>
                        <a:rPr lang="en" sz="800" u="none" cap="none" strike="noStrike">
                          <a:solidFill>
                            <a:schemeClr val="lt1"/>
                          </a:solidFill>
                          <a:latin typeface="Georgia"/>
                          <a:ea typeface="Georgia"/>
                          <a:cs typeface="Georgia"/>
                          <a:sym typeface="Georgia"/>
                        </a:rPr>
                        <a:t>Model 3</a:t>
                      </a:r>
                      <a:endParaRPr sz="8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00000"/>
                        </a:lnSpc>
                        <a:spcBef>
                          <a:spcPts val="0"/>
                        </a:spcBef>
                        <a:spcAft>
                          <a:spcPts val="0"/>
                        </a:spcAft>
                        <a:buClr>
                          <a:srgbClr val="000000"/>
                        </a:buClr>
                        <a:buSzPts val="800"/>
                        <a:buFont typeface="Arial"/>
                        <a:buNone/>
                      </a:pPr>
                      <a:r>
                        <a:rPr lang="en" sz="800" u="none" cap="none" strike="noStrike">
                          <a:solidFill>
                            <a:schemeClr val="lt1"/>
                          </a:solidFill>
                          <a:latin typeface="Georgia"/>
                          <a:ea typeface="Georgia"/>
                          <a:cs typeface="Georgia"/>
                          <a:sym typeface="Georgia"/>
                        </a:rPr>
                        <a:t>Food &amp; Beverage</a:t>
                      </a:r>
                      <a:br>
                        <a:rPr lang="en" sz="800" u="none" cap="none" strike="noStrike">
                          <a:solidFill>
                            <a:schemeClr val="lt1"/>
                          </a:solidFill>
                          <a:latin typeface="Georgia"/>
                          <a:ea typeface="Georgia"/>
                          <a:cs typeface="Georgia"/>
                          <a:sym typeface="Georgia"/>
                        </a:rPr>
                      </a:br>
                      <a:r>
                        <a:rPr lang="en" sz="800" u="none" cap="none" strike="noStrike">
                          <a:solidFill>
                            <a:schemeClr val="lt1"/>
                          </a:solidFill>
                          <a:latin typeface="Georgia"/>
                          <a:ea typeface="Georgia"/>
                          <a:cs typeface="Georgia"/>
                          <a:sym typeface="Georgia"/>
                        </a:rPr>
                        <a:t>Count</a:t>
                      </a:r>
                      <a:endParaRPr sz="800" u="none" cap="none" strike="noStrike">
                        <a:solidFill>
                          <a:schemeClr val="lt1"/>
                        </a:solidFill>
                        <a:latin typeface="Georgia"/>
                        <a:ea typeface="Georgia"/>
                        <a:cs typeface="Georgia"/>
                        <a:sym typeface="Georgia"/>
                      </a:endParaRPr>
                    </a:p>
                  </a:txBody>
                  <a:tcPr marT="91425" marB="91425" marR="91425" marL="91425"/>
                </a:tc>
                <a:tc>
                  <a:txBody>
                    <a:bodyPr/>
                    <a:lstStyle/>
                    <a:p>
                      <a:pPr indent="0" lvl="0" marL="0" marR="0" rtl="0" algn="ctr">
                        <a:lnSpc>
                          <a:spcPct val="145000"/>
                        </a:lnSpc>
                        <a:spcBef>
                          <a:spcPts val="0"/>
                        </a:spcBef>
                        <a:spcAft>
                          <a:spcPts val="0"/>
                        </a:spcAft>
                        <a:buClr>
                          <a:srgbClr val="000000"/>
                        </a:buClr>
                        <a:buSzPts val="900"/>
                        <a:buFont typeface="Arial"/>
                        <a:buNone/>
                      </a:pPr>
                      <a:r>
                        <a:rPr lang="en" sz="900" u="none" cap="none" strike="noStrike">
                          <a:solidFill>
                            <a:schemeClr val="dk1"/>
                          </a:solidFill>
                          <a:highlight>
                            <a:srgbClr val="FFFFFF"/>
                          </a:highlight>
                          <a:latin typeface="Georgia"/>
                          <a:ea typeface="Georgia"/>
                          <a:cs typeface="Georgia"/>
                          <a:sym typeface="Georgia"/>
                        </a:rPr>
                        <a:t>20880.05</a:t>
                      </a:r>
                      <a:endParaRPr sz="900" u="none" cap="none" strike="noStrike">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marR="0" rtl="0" algn="ctr">
                        <a:lnSpc>
                          <a:spcPct val="145000"/>
                        </a:lnSpc>
                        <a:spcBef>
                          <a:spcPts val="0"/>
                        </a:spcBef>
                        <a:spcAft>
                          <a:spcPts val="0"/>
                        </a:spcAft>
                        <a:buClr>
                          <a:srgbClr val="000000"/>
                        </a:buClr>
                        <a:buSzPts val="900"/>
                        <a:buFont typeface="Arial"/>
                        <a:buNone/>
                      </a:pPr>
                      <a:r>
                        <a:rPr lang="en" sz="900" u="none" cap="none" strike="noStrike">
                          <a:solidFill>
                            <a:schemeClr val="dk1"/>
                          </a:solidFill>
                          <a:highlight>
                            <a:srgbClr val="FFFFFF"/>
                          </a:highlight>
                          <a:latin typeface="Georgia"/>
                          <a:ea typeface="Georgia"/>
                          <a:cs typeface="Georgia"/>
                          <a:sym typeface="Georgia"/>
                        </a:rPr>
                        <a:t>7094.28</a:t>
                      </a:r>
                      <a:endParaRPr sz="900" u="none" cap="none" strike="noStrike">
                        <a:solidFill>
                          <a:schemeClr val="dk1"/>
                        </a:solidFill>
                        <a:highlight>
                          <a:srgbClr val="FFFFFF"/>
                        </a:highlight>
                        <a:latin typeface="Georgia"/>
                        <a:ea typeface="Georgia"/>
                        <a:cs typeface="Georgia"/>
                        <a:sym typeface="Georgia"/>
                      </a:endParaRPr>
                    </a:p>
                  </a:txBody>
                  <a:tcPr marT="91425" marB="91425" marR="91425" marL="91425"/>
                </a:tc>
                <a:tc>
                  <a:txBody>
                    <a:bodyPr/>
                    <a:lstStyle/>
                    <a:p>
                      <a:pPr indent="0" lvl="0" marL="0" marR="0" rtl="0" algn="ctr">
                        <a:lnSpc>
                          <a:spcPct val="145000"/>
                        </a:lnSpc>
                        <a:spcBef>
                          <a:spcPts val="0"/>
                        </a:spcBef>
                        <a:spcAft>
                          <a:spcPts val="0"/>
                        </a:spcAft>
                        <a:buClr>
                          <a:srgbClr val="000000"/>
                        </a:buClr>
                        <a:buSzPts val="900"/>
                        <a:buFont typeface="Arial"/>
                        <a:buNone/>
                      </a:pPr>
                      <a:r>
                        <a:rPr lang="en" sz="900" u="none" cap="none" strike="noStrike">
                          <a:solidFill>
                            <a:schemeClr val="dk1"/>
                          </a:solidFill>
                          <a:highlight>
                            <a:srgbClr val="FFFFFF"/>
                          </a:highlight>
                          <a:latin typeface="Georgia"/>
                          <a:ea typeface="Georgia"/>
                          <a:cs typeface="Georgia"/>
                          <a:sym typeface="Georgia"/>
                        </a:rPr>
                        <a:t>0.003497 **</a:t>
                      </a:r>
                      <a:endParaRPr sz="100" u="none" cap="none" strike="noStrike">
                        <a:latin typeface="Georgia"/>
                        <a:ea typeface="Georgia"/>
                        <a:cs typeface="Georgia"/>
                        <a:sym typeface="Georgia"/>
                      </a:endParaRPr>
                    </a:p>
                  </a:txBody>
                  <a:tcPr marT="91425" marB="91425" marR="91425" marL="91425"/>
                </a:tc>
              </a:tr>
            </a:tbl>
          </a:graphicData>
        </a:graphic>
      </p:graphicFrame>
      <p:cxnSp>
        <p:nvCxnSpPr>
          <p:cNvPr id="3837" name="Google Shape;3837;p17"/>
          <p:cNvCxnSpPr/>
          <p:nvPr/>
        </p:nvCxnSpPr>
        <p:spPr>
          <a:xfrm rot="10800000">
            <a:off x="7222775" y="2598975"/>
            <a:ext cx="116400" cy="222300"/>
          </a:xfrm>
          <a:prstGeom prst="straightConnector1">
            <a:avLst/>
          </a:prstGeom>
          <a:noFill/>
          <a:ln cap="flat" cmpd="sng" w="9525">
            <a:solidFill>
              <a:schemeClr val="dk1"/>
            </a:solidFill>
            <a:prstDash val="solid"/>
            <a:round/>
            <a:headEnd len="sm" w="sm" type="none"/>
            <a:tailEnd len="med" w="med" type="triangle"/>
          </a:ln>
          <a:effectLst>
            <a:outerShdw blurRad="57150" rotWithShape="0" algn="bl" dir="5400000" dist="19050">
              <a:srgbClr val="C82022">
                <a:alpha val="49803"/>
              </a:srgbClr>
            </a:outerShdw>
          </a:effectLst>
        </p:spPr>
      </p:cxnSp>
      <p:sp>
        <p:nvSpPr>
          <p:cNvPr id="3838" name="Google Shape;3838;p17"/>
          <p:cNvSpPr txBox="1"/>
          <p:nvPr/>
        </p:nvSpPr>
        <p:spPr>
          <a:xfrm>
            <a:off x="3008454" y="702636"/>
            <a:ext cx="1155000" cy="3693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200"/>
              <a:buFont typeface="Arial"/>
              <a:buNone/>
            </a:pPr>
            <a:r>
              <a:rPr b="1" i="0" lang="en" sz="1200" u="none" cap="none" strike="noStrike">
                <a:solidFill>
                  <a:schemeClr val="dk1"/>
                </a:solidFill>
                <a:latin typeface="Proxima Nova"/>
                <a:ea typeface="Proxima Nova"/>
                <a:cs typeface="Proxima Nova"/>
                <a:sym typeface="Proxima Nova"/>
              </a:rPr>
              <a:t>Los Angeles</a:t>
            </a:r>
            <a:endParaRPr b="1" i="0" sz="1200" u="none" cap="none" strike="noStrike">
              <a:solidFill>
                <a:schemeClr val="dk1"/>
              </a:solidFill>
              <a:latin typeface="Proxima Nova"/>
              <a:ea typeface="Proxima Nova"/>
              <a:cs typeface="Proxima Nova"/>
              <a:sym typeface="Proxima Nova"/>
            </a:endParaRPr>
          </a:p>
        </p:txBody>
      </p:sp>
      <p:grpSp>
        <p:nvGrpSpPr>
          <p:cNvPr id="3839" name="Google Shape;3839;p17"/>
          <p:cNvGrpSpPr/>
          <p:nvPr/>
        </p:nvGrpSpPr>
        <p:grpSpPr>
          <a:xfrm>
            <a:off x="536371" y="702708"/>
            <a:ext cx="1011545" cy="261336"/>
            <a:chOff x="1156401" y="887350"/>
            <a:chExt cx="845348" cy="218399"/>
          </a:xfrm>
        </p:grpSpPr>
        <p:pic>
          <p:nvPicPr>
            <p:cNvPr id="3840" name="Google Shape;3840;p17"/>
            <p:cNvPicPr preferRelativeResize="0"/>
            <p:nvPr/>
          </p:nvPicPr>
          <p:blipFill rotWithShape="1">
            <a:blip r:embed="rId4">
              <a:alphaModFix/>
            </a:blip>
            <a:srcRect b="0" l="7518" r="0" t="0"/>
            <a:stretch/>
          </p:blipFill>
          <p:spPr>
            <a:xfrm rot="5400000">
              <a:off x="1478350" y="606300"/>
              <a:ext cx="177500" cy="821399"/>
            </a:xfrm>
            <a:prstGeom prst="rect">
              <a:avLst/>
            </a:prstGeom>
            <a:noFill/>
            <a:ln>
              <a:noFill/>
            </a:ln>
          </p:spPr>
        </p:pic>
        <p:sp>
          <p:nvSpPr>
            <p:cNvPr id="3841" name="Google Shape;3841;p17"/>
            <p:cNvSpPr txBox="1"/>
            <p:nvPr/>
          </p:nvSpPr>
          <p:spPr>
            <a:xfrm>
              <a:off x="1180349" y="887350"/>
              <a:ext cx="821400" cy="215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chemeClr val="lt1"/>
                  </a:solidFill>
                  <a:latin typeface="Proxima Nova"/>
                  <a:ea typeface="Proxima Nova"/>
                  <a:cs typeface="Proxima Nova"/>
                  <a:sym typeface="Proxima Nova"/>
                </a:rPr>
                <a:t>Low                 </a:t>
              </a:r>
              <a:r>
                <a:rPr b="1" i="0" lang="en" sz="600" u="none" cap="none" strike="noStrike">
                  <a:solidFill>
                    <a:schemeClr val="dk1"/>
                  </a:solidFill>
                  <a:latin typeface="Proxima Nova"/>
                  <a:ea typeface="Proxima Nova"/>
                  <a:cs typeface="Proxima Nova"/>
                  <a:sym typeface="Proxima Nova"/>
                </a:rPr>
                <a:t>High</a:t>
              </a:r>
              <a:endParaRPr b="1" i="0" sz="600" u="none" cap="none" strike="noStrike">
                <a:solidFill>
                  <a:schemeClr val="dk1"/>
                </a:solidFill>
                <a:latin typeface="Proxima Nova"/>
                <a:ea typeface="Proxima Nova"/>
                <a:cs typeface="Proxima Nova"/>
                <a:sym typeface="Proxima Nova"/>
              </a:endParaRPr>
            </a:p>
          </p:txBody>
        </p:sp>
      </p:grpSp>
      <p:sp>
        <p:nvSpPr>
          <p:cNvPr id="3842" name="Google Shape;3842;p17"/>
          <p:cNvSpPr txBox="1"/>
          <p:nvPr/>
        </p:nvSpPr>
        <p:spPr>
          <a:xfrm>
            <a:off x="503625" y="870100"/>
            <a:ext cx="1608300" cy="276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600"/>
              <a:buFont typeface="Arial"/>
              <a:buNone/>
            </a:pPr>
            <a:r>
              <a:rPr b="1" i="0" lang="en" sz="600" u="none" cap="none" strike="noStrike">
                <a:solidFill>
                  <a:schemeClr val="dk1"/>
                </a:solidFill>
                <a:latin typeface="Proxima Nova"/>
                <a:ea typeface="Proxima Nova"/>
                <a:cs typeface="Proxima Nova"/>
                <a:sym typeface="Proxima Nova"/>
              </a:rPr>
              <a:t>Commercial Ambiance</a:t>
            </a:r>
            <a:endParaRPr b="1" i="0" sz="600" u="none" cap="none" strike="noStrike">
              <a:solidFill>
                <a:schemeClr val="dk1"/>
              </a:solidFill>
              <a:latin typeface="Proxima Nova"/>
              <a:ea typeface="Proxima Nova"/>
              <a:cs typeface="Proxima Nova"/>
              <a:sym typeface="Proxima Nova"/>
            </a:endParaRPr>
          </a:p>
        </p:txBody>
      </p:sp>
      <p:sp>
        <p:nvSpPr>
          <p:cNvPr id="3843" name="Google Shape;3843;p17"/>
          <p:cNvSpPr txBox="1"/>
          <p:nvPr/>
        </p:nvSpPr>
        <p:spPr>
          <a:xfrm>
            <a:off x="1123035" y="2291275"/>
            <a:ext cx="8574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1" i="0" lang="en" sz="1000" u="none" cap="none" strike="noStrike">
                <a:solidFill>
                  <a:srgbClr val="C82022"/>
                </a:solidFill>
                <a:latin typeface="Proxima Nova"/>
                <a:ea typeface="Proxima Nova"/>
                <a:cs typeface="Proxima Nova"/>
                <a:sym typeface="Proxima Nova"/>
              </a:rPr>
              <a:t>Westwood</a:t>
            </a:r>
            <a:endParaRPr b="1" i="0" sz="1000" u="none" cap="none" strike="noStrike">
              <a:solidFill>
                <a:srgbClr val="C82022"/>
              </a:solidFill>
              <a:latin typeface="Proxima Nova"/>
              <a:ea typeface="Proxima Nova"/>
              <a:cs typeface="Proxima Nova"/>
              <a:sym typeface="Proxima Nova"/>
            </a:endParaRPr>
          </a:p>
        </p:txBody>
      </p:sp>
      <p:sp>
        <p:nvSpPr>
          <p:cNvPr id="3844" name="Google Shape;3844;p17"/>
          <p:cNvSpPr txBox="1"/>
          <p:nvPr/>
        </p:nvSpPr>
        <p:spPr>
          <a:xfrm>
            <a:off x="1769525" y="1829575"/>
            <a:ext cx="738600" cy="4617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900"/>
              <a:buFont typeface="Arial"/>
              <a:buNone/>
            </a:pPr>
            <a:r>
              <a:rPr b="1" i="0" lang="en" sz="900" u="none" cap="none" strike="noStrike">
                <a:solidFill>
                  <a:srgbClr val="435D74"/>
                </a:solidFill>
                <a:latin typeface="Proxima Nova"/>
                <a:ea typeface="Proxima Nova"/>
                <a:cs typeface="Proxima Nova"/>
                <a:sym typeface="Proxima Nova"/>
              </a:rPr>
              <a:t>East Hollywood</a:t>
            </a:r>
            <a:endParaRPr b="1" i="0" sz="900" u="none" cap="none" strike="noStrike">
              <a:solidFill>
                <a:srgbClr val="435D74"/>
              </a:solidFill>
              <a:latin typeface="Proxima Nova"/>
              <a:ea typeface="Proxima Nova"/>
              <a:cs typeface="Proxima Nova"/>
              <a:sym typeface="Proxima Nova"/>
            </a:endParaRPr>
          </a:p>
        </p:txBody>
      </p:sp>
      <p:sp>
        <p:nvSpPr>
          <p:cNvPr id="3845" name="Google Shape;3845;p17"/>
          <p:cNvSpPr txBox="1"/>
          <p:nvPr/>
        </p:nvSpPr>
        <p:spPr>
          <a:xfrm>
            <a:off x="2575700" y="1975075"/>
            <a:ext cx="857400" cy="338700"/>
          </a:xfrm>
          <a:prstGeom prst="rect">
            <a:avLst/>
          </a:prstGeom>
          <a:noFill/>
          <a:ln>
            <a:noFill/>
          </a:ln>
        </p:spPr>
        <p:txBody>
          <a:bodyPr anchorCtr="0" anchor="t" bIns="91425" lIns="91425" spcFirstLastPara="1" rIns="91425" wrap="square" tIns="91425">
            <a:spAutoFit/>
          </a:bodyPr>
          <a:lstStyle/>
          <a:p>
            <a:pPr indent="0" lvl="0" marL="0" marR="0" rtl="0" algn="r">
              <a:lnSpc>
                <a:spcPct val="100000"/>
              </a:lnSpc>
              <a:spcBef>
                <a:spcPts val="0"/>
              </a:spcBef>
              <a:spcAft>
                <a:spcPts val="0"/>
              </a:spcAft>
              <a:buClr>
                <a:srgbClr val="000000"/>
              </a:buClr>
              <a:buSzPts val="1000"/>
              <a:buFont typeface="Arial"/>
              <a:buNone/>
            </a:pPr>
            <a:r>
              <a:rPr b="1" i="0" lang="en" sz="1000" u="none" cap="none" strike="noStrike">
                <a:solidFill>
                  <a:srgbClr val="E76A28"/>
                </a:solidFill>
                <a:latin typeface="Proxima Nova"/>
                <a:ea typeface="Proxima Nova"/>
                <a:cs typeface="Proxima Nova"/>
                <a:sym typeface="Proxima Nova"/>
              </a:rPr>
              <a:t>Chinatown</a:t>
            </a:r>
            <a:endParaRPr b="1" i="0" sz="1000" u="none" cap="none" strike="noStrike">
              <a:solidFill>
                <a:srgbClr val="E76A28"/>
              </a:solidFill>
              <a:latin typeface="Proxima Nova"/>
              <a:ea typeface="Proxima Nova"/>
              <a:cs typeface="Proxima Nova"/>
              <a:sym typeface="Proxima Nova"/>
            </a:endParaRPr>
          </a:p>
        </p:txBody>
      </p:sp>
      <p:sp>
        <p:nvSpPr>
          <p:cNvPr id="3846" name="Google Shape;3846;p17"/>
          <p:cNvSpPr txBox="1"/>
          <p:nvPr/>
        </p:nvSpPr>
        <p:spPr>
          <a:xfrm>
            <a:off x="3218975" y="2298175"/>
            <a:ext cx="8574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rgbClr val="435D74"/>
                </a:solidFill>
                <a:latin typeface="Proxima Nova"/>
                <a:ea typeface="Proxima Nova"/>
                <a:cs typeface="Proxima Nova"/>
                <a:sym typeface="Proxima Nova"/>
              </a:rPr>
              <a:t>Boyle Heights</a:t>
            </a:r>
            <a:endParaRPr b="1" i="0" sz="900" u="none" cap="none" strike="noStrike">
              <a:solidFill>
                <a:srgbClr val="435D74"/>
              </a:solidFill>
              <a:latin typeface="Proxima Nova"/>
              <a:ea typeface="Proxima Nova"/>
              <a:cs typeface="Proxima Nova"/>
              <a:sym typeface="Proxima Nova"/>
            </a:endParaRPr>
          </a:p>
        </p:txBody>
      </p:sp>
      <p:sp>
        <p:nvSpPr>
          <p:cNvPr id="3847" name="Google Shape;3847;p17"/>
          <p:cNvSpPr txBox="1"/>
          <p:nvPr/>
        </p:nvSpPr>
        <p:spPr>
          <a:xfrm>
            <a:off x="2508125" y="2513575"/>
            <a:ext cx="857400" cy="32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rgbClr val="435D74"/>
                </a:solidFill>
                <a:latin typeface="Proxima Nova"/>
                <a:ea typeface="Proxima Nova"/>
                <a:cs typeface="Proxima Nova"/>
                <a:sym typeface="Proxima Nova"/>
              </a:rPr>
              <a:t>DTLA</a:t>
            </a:r>
            <a:endParaRPr b="1" i="0" sz="900" u="none" cap="none" strike="noStrike">
              <a:solidFill>
                <a:srgbClr val="435D74"/>
              </a:solidFill>
              <a:latin typeface="Proxima Nova"/>
              <a:ea typeface="Proxima Nova"/>
              <a:cs typeface="Proxima Nova"/>
              <a:sym typeface="Proxima Nova"/>
            </a:endParaRPr>
          </a:p>
        </p:txBody>
      </p:sp>
      <p:sp>
        <p:nvSpPr>
          <p:cNvPr id="3848" name="Google Shape;3848;p17"/>
          <p:cNvSpPr txBox="1"/>
          <p:nvPr/>
        </p:nvSpPr>
        <p:spPr>
          <a:xfrm>
            <a:off x="1624125" y="2905350"/>
            <a:ext cx="857400" cy="32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1" i="0" lang="en" sz="900" u="none" cap="none" strike="noStrike">
                <a:solidFill>
                  <a:srgbClr val="435D74"/>
                </a:solidFill>
                <a:latin typeface="Proxima Nova"/>
                <a:ea typeface="Proxima Nova"/>
                <a:cs typeface="Proxima Nova"/>
                <a:sym typeface="Proxima Nova"/>
              </a:rPr>
              <a:t>Hyde Park</a:t>
            </a:r>
            <a:endParaRPr b="1" i="0" sz="900" u="none" cap="none" strike="noStrike">
              <a:solidFill>
                <a:srgbClr val="435D74"/>
              </a:solidFill>
              <a:latin typeface="Proxima Nova"/>
              <a:ea typeface="Proxima Nova"/>
              <a:cs typeface="Proxima Nova"/>
              <a:sym typeface="Proxima Nova"/>
            </a:endParaRPr>
          </a:p>
        </p:txBody>
      </p:sp>
      <p:sp>
        <p:nvSpPr>
          <p:cNvPr id="3849" name="Google Shape;3849;p17"/>
          <p:cNvSpPr txBox="1"/>
          <p:nvPr/>
        </p:nvSpPr>
        <p:spPr>
          <a:xfrm>
            <a:off x="2481525" y="3325900"/>
            <a:ext cx="857400" cy="338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000"/>
              <a:buFont typeface="Arial"/>
              <a:buNone/>
            </a:pPr>
            <a:r>
              <a:rPr b="1" i="0" lang="en" sz="1000" u="none" cap="none" strike="noStrike">
                <a:solidFill>
                  <a:srgbClr val="0000FF"/>
                </a:solidFill>
                <a:latin typeface="Proxima Nova"/>
                <a:ea typeface="Proxima Nova"/>
                <a:cs typeface="Proxima Nova"/>
                <a:sym typeface="Proxima Nova"/>
              </a:rPr>
              <a:t>Watts</a:t>
            </a:r>
            <a:endParaRPr b="1" i="0" sz="1000" u="none" cap="none" strike="noStrike">
              <a:solidFill>
                <a:srgbClr val="0000FF"/>
              </a:solidFill>
              <a:latin typeface="Proxima Nova"/>
              <a:ea typeface="Proxima Nova"/>
              <a:cs typeface="Proxima Nova"/>
              <a:sym typeface="Proxima Nova"/>
            </a:endParaRPr>
          </a:p>
        </p:txBody>
      </p:sp>
      <p:pic>
        <p:nvPicPr>
          <p:cNvPr id="3850" name="Google Shape;3850;p17"/>
          <p:cNvPicPr preferRelativeResize="0"/>
          <p:nvPr/>
        </p:nvPicPr>
        <p:blipFill rotWithShape="1">
          <a:blip r:embed="rId5">
            <a:alphaModFix/>
          </a:blip>
          <a:srcRect b="0" l="0" r="0" t="0"/>
          <a:stretch/>
        </p:blipFill>
        <p:spPr>
          <a:xfrm>
            <a:off x="4485912" y="1104550"/>
            <a:ext cx="3936724" cy="2348514"/>
          </a:xfrm>
          <a:prstGeom prst="rect">
            <a:avLst/>
          </a:prstGeom>
          <a:noFill/>
          <a:ln>
            <a:noFill/>
          </a:ln>
        </p:spPr>
      </p:pic>
      <p:sp>
        <p:nvSpPr>
          <p:cNvPr id="3851" name="Google Shape;3851;p17"/>
          <p:cNvSpPr txBox="1"/>
          <p:nvPr/>
        </p:nvSpPr>
        <p:spPr>
          <a:xfrm>
            <a:off x="4743825" y="2922075"/>
            <a:ext cx="790200" cy="369300"/>
          </a:xfrm>
          <a:prstGeom prst="rect">
            <a:avLst/>
          </a:prstGeom>
          <a:solidFill>
            <a:schemeClr val="lt1"/>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1" i="0" lang="en" sz="900" u="none" cap="none" strike="noStrike">
                <a:solidFill>
                  <a:srgbClr val="C82022"/>
                </a:solidFill>
                <a:latin typeface="Proxima Nova"/>
                <a:ea typeface="Proxima Nova"/>
                <a:cs typeface="Proxima Nova"/>
                <a:sym typeface="Proxima Nova"/>
              </a:rPr>
              <a:t>Westwood</a:t>
            </a:r>
            <a:endParaRPr b="1" i="0" sz="900" u="none" cap="none" strike="noStrike">
              <a:solidFill>
                <a:srgbClr val="C82022"/>
              </a:solidFill>
              <a:latin typeface="Proxima Nova"/>
              <a:ea typeface="Proxima Nova"/>
              <a:cs typeface="Proxima Nova"/>
              <a:sym typeface="Proxima Nova"/>
            </a:endParaRPr>
          </a:p>
        </p:txBody>
      </p:sp>
      <p:sp>
        <p:nvSpPr>
          <p:cNvPr id="3852" name="Google Shape;3852;p17"/>
          <p:cNvSpPr txBox="1"/>
          <p:nvPr/>
        </p:nvSpPr>
        <p:spPr>
          <a:xfrm>
            <a:off x="6341197" y="2922075"/>
            <a:ext cx="505500" cy="369300"/>
          </a:xfrm>
          <a:prstGeom prst="rect">
            <a:avLst/>
          </a:prstGeom>
          <a:solidFill>
            <a:schemeClr val="lt1"/>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1" i="0" lang="en" sz="900" u="none" cap="none" strike="noStrike">
                <a:solidFill>
                  <a:srgbClr val="E76A28"/>
                </a:solidFill>
                <a:latin typeface="Proxima Nova"/>
                <a:ea typeface="Proxima Nova"/>
                <a:cs typeface="Proxima Nova"/>
                <a:sym typeface="Proxima Nova"/>
              </a:rPr>
              <a:t>Chinatown</a:t>
            </a:r>
            <a:endParaRPr b="1" i="0" sz="900" u="none" cap="none" strike="noStrike">
              <a:solidFill>
                <a:srgbClr val="E76A28"/>
              </a:solidFill>
              <a:latin typeface="Proxima Nova"/>
              <a:ea typeface="Proxima Nova"/>
              <a:cs typeface="Proxima Nova"/>
              <a:sym typeface="Proxima Nova"/>
            </a:endParaRPr>
          </a:p>
        </p:txBody>
      </p:sp>
      <p:sp>
        <p:nvSpPr>
          <p:cNvPr id="3853" name="Google Shape;3853;p17"/>
          <p:cNvSpPr txBox="1"/>
          <p:nvPr/>
        </p:nvSpPr>
        <p:spPr>
          <a:xfrm>
            <a:off x="7798425" y="2922075"/>
            <a:ext cx="505500" cy="369300"/>
          </a:xfrm>
          <a:prstGeom prst="rect">
            <a:avLst/>
          </a:prstGeom>
          <a:solidFill>
            <a:schemeClr val="lt1"/>
          </a:solid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900"/>
              <a:buFont typeface="Arial"/>
              <a:buNone/>
            </a:pPr>
            <a:r>
              <a:rPr b="1" i="0" lang="en" sz="900" u="none" cap="none" strike="noStrike">
                <a:solidFill>
                  <a:srgbClr val="0000FF"/>
                </a:solidFill>
                <a:latin typeface="Proxima Nova"/>
                <a:ea typeface="Proxima Nova"/>
                <a:cs typeface="Proxima Nova"/>
                <a:sym typeface="Proxima Nova"/>
              </a:rPr>
              <a:t>Watts</a:t>
            </a:r>
            <a:endParaRPr b="1" i="0" sz="900" u="none" cap="none" strike="noStrike">
              <a:solidFill>
                <a:srgbClr val="0000FF"/>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7" name="Shape 3857"/>
        <p:cNvGrpSpPr/>
        <p:nvPr/>
      </p:nvGrpSpPr>
      <p:grpSpPr>
        <a:xfrm>
          <a:off x="0" y="0"/>
          <a:ext cx="0" cy="0"/>
          <a:chOff x="0" y="0"/>
          <a:chExt cx="0" cy="0"/>
        </a:xfrm>
      </p:grpSpPr>
      <p:sp>
        <p:nvSpPr>
          <p:cNvPr id="3858" name="Google Shape;3858;p18"/>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859" name="Google Shape;3859;p18"/>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860" name="Google Shape;3860;p18"/>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861" name="Google Shape;3861;p18"/>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862" name="Google Shape;3862;p18"/>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Results</a:t>
            </a:r>
            <a:endParaRPr b="0" i="0" sz="1400" u="none" cap="none" strike="noStrike">
              <a:solidFill>
                <a:srgbClr val="000000"/>
              </a:solidFill>
              <a:latin typeface="Arial"/>
              <a:ea typeface="Arial"/>
              <a:cs typeface="Arial"/>
              <a:sym typeface="Arial"/>
            </a:endParaRPr>
          </a:p>
        </p:txBody>
      </p:sp>
      <p:sp>
        <p:nvSpPr>
          <p:cNvPr id="3863" name="Google Shape;3863;p18"/>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Take-away</a:t>
            </a:r>
            <a:endParaRPr b="0" i="0" sz="1400" u="none" cap="none" strike="noStrike">
              <a:solidFill>
                <a:srgbClr val="000000"/>
              </a:solidFill>
              <a:latin typeface="Arial"/>
              <a:ea typeface="Arial"/>
              <a:cs typeface="Arial"/>
              <a:sym typeface="Arial"/>
            </a:endParaRPr>
          </a:p>
        </p:txBody>
      </p:sp>
      <p:sp>
        <p:nvSpPr>
          <p:cNvPr id="3864" name="Google Shape;3864;p18"/>
          <p:cNvSpPr txBox="1"/>
          <p:nvPr/>
        </p:nvSpPr>
        <p:spPr>
          <a:xfrm>
            <a:off x="667025" y="428225"/>
            <a:ext cx="7809600" cy="4648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0" i="0" lang="en" sz="3000" u="none" cap="none" strike="noStrike">
                <a:solidFill>
                  <a:schemeClr val="lt1"/>
                </a:solidFill>
                <a:latin typeface="Alfa Slab One"/>
                <a:ea typeface="Alfa Slab One"/>
                <a:cs typeface="Alfa Slab One"/>
                <a:sym typeface="Alfa Slab One"/>
              </a:rPr>
              <a:t>Conclusion</a:t>
            </a:r>
            <a:endParaRPr b="0" i="0" sz="3000" u="none" cap="none" strike="noStrike">
              <a:solidFill>
                <a:schemeClr val="lt1"/>
              </a:solidFill>
              <a:latin typeface="Alfa Slab One"/>
              <a:ea typeface="Alfa Slab One"/>
              <a:cs typeface="Alfa Slab One"/>
              <a:sym typeface="Alfa Slab One"/>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lfa Slab One"/>
              <a:ea typeface="Alfa Slab One"/>
              <a:cs typeface="Alfa Slab One"/>
              <a:sym typeface="Alfa Slab One"/>
            </a:endParaRPr>
          </a:p>
          <a:p>
            <a:pPr indent="-330200" lvl="0" marL="457200" marR="0" rtl="0" algn="l">
              <a:lnSpc>
                <a:spcPct val="100000"/>
              </a:lnSpc>
              <a:spcBef>
                <a:spcPts val="0"/>
              </a:spcBef>
              <a:spcAft>
                <a:spcPts val="0"/>
              </a:spcAft>
              <a:buClr>
                <a:schemeClr val="lt1"/>
              </a:buClr>
              <a:buSzPts val="1600"/>
              <a:buFont typeface="Georgia"/>
              <a:buChar char="●"/>
            </a:pPr>
            <a:r>
              <a:rPr b="1" i="0" lang="en" sz="1600" u="none" cap="none" strike="noStrike">
                <a:solidFill>
                  <a:srgbClr val="F0345E"/>
                </a:solidFill>
                <a:latin typeface="Georgia"/>
                <a:ea typeface="Georgia"/>
                <a:cs typeface="Georgia"/>
                <a:sym typeface="Georgia"/>
              </a:rPr>
              <a:t>Neighborhood attributes weigh more than housing attributes</a:t>
            </a:r>
            <a:r>
              <a:rPr b="1" i="0" lang="en" sz="1600" u="none" cap="none" strike="noStrike">
                <a:solidFill>
                  <a:schemeClr val="lt1"/>
                </a:solidFill>
                <a:latin typeface="Georgia"/>
                <a:ea typeface="Georgia"/>
                <a:cs typeface="Georgia"/>
                <a:sym typeface="Georgia"/>
              </a:rPr>
              <a:t> as housing prices drivers in U.S. high-poverty neighborhoods.</a:t>
            </a:r>
            <a:endParaRPr b="1" i="0" sz="1600" u="none" cap="none" strike="noStrike">
              <a:solidFill>
                <a:schemeClr val="lt1"/>
              </a:solidFill>
              <a:latin typeface="Georgia"/>
              <a:ea typeface="Georgia"/>
              <a:cs typeface="Georgia"/>
              <a:sym typeface="Georgia"/>
            </a:endParaRPr>
          </a:p>
          <a:p>
            <a:pPr indent="-330200" lvl="0" marL="457200" marR="0" rtl="0" algn="l">
              <a:lnSpc>
                <a:spcPct val="100000"/>
              </a:lnSpc>
              <a:spcBef>
                <a:spcPts val="0"/>
              </a:spcBef>
              <a:spcAft>
                <a:spcPts val="0"/>
              </a:spcAft>
              <a:buClr>
                <a:schemeClr val="lt1"/>
              </a:buClr>
              <a:buSzPts val="1600"/>
              <a:buFont typeface="Georgia"/>
              <a:buChar char="●"/>
            </a:pPr>
            <a:r>
              <a:rPr b="0" i="0" lang="en" sz="1600" u="none" cap="none" strike="noStrike">
                <a:solidFill>
                  <a:schemeClr val="lt1"/>
                </a:solidFill>
                <a:latin typeface="Georgia"/>
                <a:ea typeface="Georgia"/>
                <a:cs typeface="Georgia"/>
                <a:sym typeface="Georgia"/>
              </a:rPr>
              <a:t>Specifically, in these neighborhood</a:t>
            </a:r>
            <a:r>
              <a:rPr lang="en" sz="1600">
                <a:solidFill>
                  <a:schemeClr val="lt1"/>
                </a:solidFill>
                <a:latin typeface="Georgia"/>
                <a:ea typeface="Georgia"/>
                <a:cs typeface="Georgia"/>
                <a:sym typeface="Georgia"/>
              </a:rPr>
              <a:t>s, </a:t>
            </a:r>
            <a:r>
              <a:rPr lang="en" sz="1600">
                <a:solidFill>
                  <a:srgbClr val="F0345E"/>
                </a:solidFill>
                <a:latin typeface="Georgia"/>
                <a:ea typeface="Georgia"/>
                <a:cs typeface="Georgia"/>
                <a:sym typeface="Georgia"/>
              </a:rPr>
              <a:t>within our expectations:</a:t>
            </a:r>
            <a:endParaRPr sz="1600">
              <a:solidFill>
                <a:srgbClr val="F0345E"/>
              </a:solidFill>
              <a:latin typeface="Georgia"/>
              <a:ea typeface="Georgia"/>
              <a:cs typeface="Georgia"/>
              <a:sym typeface="Georgia"/>
            </a:endParaRPr>
          </a:p>
          <a:p>
            <a:pPr indent="-330200" lvl="1" marL="914400" rtl="0" algn="l">
              <a:spcBef>
                <a:spcPts val="0"/>
              </a:spcBef>
              <a:spcAft>
                <a:spcPts val="0"/>
              </a:spcAft>
              <a:buClr>
                <a:schemeClr val="lt1"/>
              </a:buClr>
              <a:buSzPts val="1600"/>
              <a:buFont typeface="Georgia"/>
              <a:buChar char="○"/>
            </a:pPr>
            <a:r>
              <a:rPr lang="en">
                <a:solidFill>
                  <a:schemeClr val="lt1"/>
                </a:solidFill>
                <a:latin typeface="Georgia"/>
                <a:ea typeface="Georgia"/>
                <a:cs typeface="Georgia"/>
                <a:sym typeface="Georgia"/>
              </a:rPr>
              <a:t>Larger houses still command higher prices.</a:t>
            </a:r>
            <a:endParaRPr>
              <a:solidFill>
                <a:schemeClr val="lt1"/>
              </a:solidFill>
              <a:latin typeface="Georgia"/>
              <a:ea typeface="Georgia"/>
              <a:cs typeface="Georgia"/>
              <a:sym typeface="Georgia"/>
            </a:endParaRPr>
          </a:p>
          <a:p>
            <a:pPr indent="-330200" lvl="1" marL="914400" rtl="0" algn="l">
              <a:spcBef>
                <a:spcPts val="0"/>
              </a:spcBef>
              <a:spcAft>
                <a:spcPts val="0"/>
              </a:spcAft>
              <a:buClr>
                <a:schemeClr val="lt1"/>
              </a:buClr>
              <a:buSzPts val="1600"/>
              <a:buFont typeface="Georgia"/>
              <a:buChar char="○"/>
            </a:pPr>
            <a:r>
              <a:rPr lang="en">
                <a:solidFill>
                  <a:schemeClr val="lt1"/>
                </a:solidFill>
                <a:latin typeface="Georgia"/>
                <a:ea typeface="Georgia"/>
                <a:cs typeface="Georgia"/>
                <a:sym typeface="Georgia"/>
              </a:rPr>
              <a:t>Young houses are still more popular than the old.</a:t>
            </a:r>
            <a:endParaRPr>
              <a:solidFill>
                <a:schemeClr val="lt1"/>
              </a:solidFill>
              <a:latin typeface="Georgia"/>
              <a:ea typeface="Georgia"/>
              <a:cs typeface="Georgia"/>
              <a:sym typeface="Georgia"/>
            </a:endParaRPr>
          </a:p>
          <a:p>
            <a:pPr indent="-330200" lvl="1" marL="914400" rtl="0" algn="l">
              <a:spcBef>
                <a:spcPts val="0"/>
              </a:spcBef>
              <a:spcAft>
                <a:spcPts val="0"/>
              </a:spcAft>
              <a:buClr>
                <a:schemeClr val="lt1"/>
              </a:buClr>
              <a:buSzPts val="1600"/>
              <a:buFont typeface="Georgia"/>
              <a:buChar char="○"/>
            </a:pPr>
            <a:r>
              <a:rPr b="1" lang="en" u="sng">
                <a:solidFill>
                  <a:schemeClr val="lt1"/>
                </a:solidFill>
                <a:latin typeface="Georgia"/>
                <a:ea typeface="Georgia"/>
                <a:cs typeface="Georgia"/>
                <a:sym typeface="Georgia"/>
              </a:rPr>
              <a:t>Asians still tend to find good deals with lower housing prices.</a:t>
            </a:r>
            <a:endParaRPr b="1" u="sng">
              <a:solidFill>
                <a:schemeClr val="lt1"/>
              </a:solidFill>
              <a:latin typeface="Georgia"/>
              <a:ea typeface="Georgia"/>
              <a:cs typeface="Georgia"/>
              <a:sym typeface="Georgia"/>
            </a:endParaRPr>
          </a:p>
          <a:p>
            <a:pPr indent="0" lvl="0" marL="914400" rtl="0" algn="l">
              <a:spcBef>
                <a:spcPts val="0"/>
              </a:spcBef>
              <a:spcAft>
                <a:spcPts val="0"/>
              </a:spcAft>
              <a:buNone/>
            </a:pPr>
            <a:r>
              <a:t/>
            </a:r>
            <a:endParaRPr b="1" u="sng">
              <a:solidFill>
                <a:schemeClr val="lt1"/>
              </a:solidFill>
              <a:latin typeface="Georgia"/>
              <a:ea typeface="Georgia"/>
              <a:cs typeface="Georgia"/>
              <a:sym typeface="Georgia"/>
            </a:endParaRPr>
          </a:p>
          <a:p>
            <a:pPr indent="0" lvl="0" marL="0" rtl="0" algn="l">
              <a:spcBef>
                <a:spcPts val="0"/>
              </a:spcBef>
              <a:spcAft>
                <a:spcPts val="0"/>
              </a:spcAft>
              <a:buNone/>
            </a:pPr>
            <a:r>
              <a:rPr b="1" lang="en" u="sng">
                <a:solidFill>
                  <a:schemeClr val="lt1"/>
                </a:solidFill>
                <a:latin typeface="Georgia"/>
                <a:ea typeface="Georgia"/>
                <a:cs typeface="Georgia"/>
                <a:sym typeface="Georgia"/>
              </a:rPr>
              <a:t>          </a:t>
            </a:r>
            <a:r>
              <a:rPr lang="en">
                <a:solidFill>
                  <a:schemeClr val="lt1"/>
                </a:solidFill>
                <a:latin typeface="Georgia"/>
                <a:ea typeface="Georgia"/>
                <a:cs typeface="Georgia"/>
                <a:sym typeface="Georgia"/>
              </a:rPr>
              <a:t>	</a:t>
            </a:r>
            <a:r>
              <a:rPr lang="en" sz="1600">
                <a:solidFill>
                  <a:srgbClr val="F0345E"/>
                </a:solidFill>
                <a:latin typeface="Georgia"/>
                <a:ea typeface="Georgia"/>
                <a:cs typeface="Georgia"/>
                <a:sym typeface="Georgia"/>
              </a:rPr>
              <a:t>Unexpectedly:</a:t>
            </a:r>
            <a:endParaRPr b="1" sz="1600" u="sng">
              <a:solidFill>
                <a:srgbClr val="F0345E"/>
              </a:solidFill>
              <a:latin typeface="Georgia"/>
              <a:ea typeface="Georgia"/>
              <a:cs typeface="Georgia"/>
              <a:sym typeface="Georgia"/>
            </a:endParaRPr>
          </a:p>
          <a:p>
            <a:pPr indent="-330200" lvl="1" marL="914400" rtl="0" algn="l">
              <a:spcBef>
                <a:spcPts val="0"/>
              </a:spcBef>
              <a:spcAft>
                <a:spcPts val="0"/>
              </a:spcAft>
              <a:buClr>
                <a:schemeClr val="lt1"/>
              </a:buClr>
              <a:buSzPts val="1600"/>
              <a:buFont typeface="Georgia"/>
              <a:buChar char="○"/>
            </a:pPr>
            <a:r>
              <a:rPr lang="en">
                <a:solidFill>
                  <a:schemeClr val="lt1"/>
                </a:solidFill>
                <a:latin typeface="Georgia"/>
                <a:ea typeface="Georgia"/>
                <a:cs typeface="Georgia"/>
                <a:sym typeface="Georgia"/>
              </a:rPr>
              <a:t>Being closer to parks could mean higher exposure to risky events.</a:t>
            </a:r>
            <a:endParaRPr>
              <a:solidFill>
                <a:schemeClr val="lt1"/>
              </a:solidFill>
              <a:latin typeface="Georgia"/>
              <a:ea typeface="Georgia"/>
              <a:cs typeface="Georgia"/>
              <a:sym typeface="Georgia"/>
            </a:endParaRPr>
          </a:p>
          <a:p>
            <a:pPr indent="-317500" lvl="1" marL="914400" rtl="0" algn="l">
              <a:spcBef>
                <a:spcPts val="0"/>
              </a:spcBef>
              <a:spcAft>
                <a:spcPts val="0"/>
              </a:spcAft>
              <a:buClr>
                <a:schemeClr val="lt1"/>
              </a:buClr>
              <a:buSzPts val="1400"/>
              <a:buFont typeface="Georgia"/>
              <a:buChar char="○"/>
            </a:pPr>
            <a:r>
              <a:rPr lang="en">
                <a:solidFill>
                  <a:schemeClr val="lt1"/>
                </a:solidFill>
                <a:latin typeface="Georgia"/>
                <a:ea typeface="Georgia"/>
                <a:cs typeface="Georgia"/>
                <a:sym typeface="Georgia"/>
              </a:rPr>
              <a:t>People do not show more preference towards public transit (e.g. bus).</a:t>
            </a:r>
            <a:endParaRPr b="1" i="0" sz="1400" u="sng" cap="none" strike="noStrike">
              <a:solidFill>
                <a:schemeClr val="lt1"/>
              </a:solidFill>
              <a:latin typeface="Georgia"/>
              <a:ea typeface="Georgia"/>
              <a:cs typeface="Georgia"/>
              <a:sym typeface="Georgia"/>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Georgia"/>
              <a:ea typeface="Georgia"/>
              <a:cs typeface="Georgia"/>
              <a:sym typeface="Georgia"/>
            </a:endParaRPr>
          </a:p>
          <a:p>
            <a:pPr indent="-330200" lvl="0" marL="457200" marR="0" rtl="0" algn="l">
              <a:lnSpc>
                <a:spcPct val="100000"/>
              </a:lnSpc>
              <a:spcBef>
                <a:spcPts val="0"/>
              </a:spcBef>
              <a:spcAft>
                <a:spcPts val="0"/>
              </a:spcAft>
              <a:buClr>
                <a:schemeClr val="lt1"/>
              </a:buClr>
              <a:buSzPts val="1600"/>
              <a:buFont typeface="Georgia"/>
              <a:buChar char="●"/>
            </a:pPr>
            <a:r>
              <a:rPr b="1" i="0" lang="en" sz="1600" u="none" cap="none" strike="noStrike">
                <a:solidFill>
                  <a:srgbClr val="F0345E"/>
                </a:solidFill>
                <a:latin typeface="Georgia"/>
                <a:ea typeface="Georgia"/>
                <a:cs typeface="Georgia"/>
                <a:sym typeface="Georgia"/>
              </a:rPr>
              <a:t>Other interesting findings:</a:t>
            </a:r>
            <a:endParaRPr b="1" i="0" sz="1600" u="none" cap="none" strike="noStrike">
              <a:solidFill>
                <a:srgbClr val="F0345E"/>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Chicago values single-family residential way more than NYC and LA.</a:t>
            </a:r>
            <a:endParaRPr b="0" i="0" sz="1400" u="none" cap="none" strike="noStrike">
              <a:solidFill>
                <a:schemeClr val="lt1"/>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LA values business atmosphere more than Chicago and NYC.</a:t>
            </a:r>
            <a:endParaRPr b="0" i="0" sz="1400" u="none" cap="none" strike="noStrike">
              <a:solidFill>
                <a:schemeClr val="lt1"/>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NYC places less emphasis on the convenience of getting to the hospital than Chicago and LA.</a:t>
            </a:r>
            <a:endParaRPr b="0" i="0" sz="1400" u="none" cap="none" strike="noStrike">
              <a:solidFill>
                <a:schemeClr val="lt1"/>
              </a:solidFill>
              <a:latin typeface="Georgia"/>
              <a:ea typeface="Georgia"/>
              <a:cs typeface="Georgia"/>
              <a:sym typeface="Georgia"/>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8" name="Shape 3868"/>
        <p:cNvGrpSpPr/>
        <p:nvPr/>
      </p:nvGrpSpPr>
      <p:grpSpPr>
        <a:xfrm>
          <a:off x="0" y="0"/>
          <a:ext cx="0" cy="0"/>
          <a:chOff x="0" y="0"/>
          <a:chExt cx="0" cy="0"/>
        </a:xfrm>
      </p:grpSpPr>
      <p:sp>
        <p:nvSpPr>
          <p:cNvPr id="3869" name="Google Shape;3869;p19"/>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870" name="Google Shape;3870;p19"/>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871" name="Google Shape;3871;p19"/>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872" name="Google Shape;3872;p19"/>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873" name="Google Shape;3873;p19"/>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Results</a:t>
            </a:r>
            <a:endParaRPr b="0" i="0" sz="1400" u="none" cap="none" strike="noStrike">
              <a:solidFill>
                <a:srgbClr val="000000"/>
              </a:solidFill>
              <a:latin typeface="Arial"/>
              <a:ea typeface="Arial"/>
              <a:cs typeface="Arial"/>
              <a:sym typeface="Arial"/>
            </a:endParaRPr>
          </a:p>
        </p:txBody>
      </p:sp>
      <p:sp>
        <p:nvSpPr>
          <p:cNvPr id="3874" name="Google Shape;3874;p19"/>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Take-away</a:t>
            </a:r>
            <a:endParaRPr b="0" i="0" sz="1400" u="none" cap="none" strike="noStrike">
              <a:solidFill>
                <a:srgbClr val="000000"/>
              </a:solidFill>
              <a:latin typeface="Arial"/>
              <a:ea typeface="Arial"/>
              <a:cs typeface="Arial"/>
              <a:sym typeface="Arial"/>
            </a:endParaRPr>
          </a:p>
        </p:txBody>
      </p:sp>
      <p:sp>
        <p:nvSpPr>
          <p:cNvPr id="3875" name="Google Shape;3875;p19"/>
          <p:cNvSpPr txBox="1"/>
          <p:nvPr>
            <p:ph idx="4294967295" type="ctrTitle"/>
          </p:nvPr>
        </p:nvSpPr>
        <p:spPr>
          <a:xfrm>
            <a:off x="514625" y="2406325"/>
            <a:ext cx="7926900" cy="2545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1800" u="none" cap="none" strike="noStrike">
                <a:solidFill>
                  <a:schemeClr val="lt1"/>
                </a:solidFill>
                <a:latin typeface="Alfa Slab One"/>
                <a:ea typeface="Alfa Slab One"/>
                <a:cs typeface="Alfa Slab One"/>
                <a:sym typeface="Alfa Slab One"/>
              </a:rPr>
              <a:t>Lessons we learned with blood and tear</a:t>
            </a:r>
            <a:endParaRPr b="0" i="0" sz="1800" u="none" cap="none" strike="noStrike">
              <a:solidFill>
                <a:schemeClr val="lt1"/>
              </a:solidFill>
              <a:latin typeface="Alfa Slab One"/>
              <a:ea typeface="Alfa Slab One"/>
              <a:cs typeface="Alfa Slab One"/>
              <a:sym typeface="Alfa Slab One"/>
            </a:endParaRPr>
          </a:p>
          <a:p>
            <a:pPr indent="-317500" lvl="0" marL="457200" marR="0" rtl="0" algn="l">
              <a:lnSpc>
                <a:spcPct val="100000"/>
              </a:lnSpc>
              <a:spcBef>
                <a:spcPts val="0"/>
              </a:spcBef>
              <a:spcAft>
                <a:spcPts val="0"/>
              </a:spcAft>
              <a:buClr>
                <a:schemeClr val="lt1"/>
              </a:buClr>
              <a:buSzPts val="1400"/>
              <a:buFont typeface="Georgia"/>
              <a:buChar char="●"/>
            </a:pPr>
            <a:r>
              <a:rPr b="1" i="0" lang="en" sz="1400" u="none" cap="none" strike="noStrike">
                <a:solidFill>
                  <a:srgbClr val="F0345E"/>
                </a:solidFill>
                <a:latin typeface="Georgia"/>
                <a:ea typeface="Georgia"/>
                <a:cs typeface="Georgia"/>
                <a:sym typeface="Georgia"/>
              </a:rPr>
              <a:t>Start early - Unexpected obstacles are everywhere.</a:t>
            </a:r>
            <a:endParaRPr b="1" i="0" sz="1400" u="none" cap="none" strike="noStrike">
              <a:solidFill>
                <a:srgbClr val="F0345E"/>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No compatible version of selenium - Dynamic scraping</a:t>
            </a:r>
            <a:endParaRPr b="0" i="0" sz="1400" u="none" cap="none" strike="noStrike">
              <a:solidFill>
                <a:schemeClr val="lt1"/>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Terms of use causing ethical concerns of web scraping </a:t>
            </a:r>
            <a:endParaRPr b="0" i="0" sz="1400" u="none" cap="none" strike="noStrike">
              <a:solidFill>
                <a:schemeClr val="lt1"/>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Inconsistent naming of neighborhoods - Key-matching across tables</a:t>
            </a:r>
            <a:endParaRPr b="0" i="0" sz="1400" u="none" cap="none" strike="noStrike">
              <a:solidFill>
                <a:schemeClr val="lt1"/>
              </a:solidFill>
              <a:latin typeface="Georgia"/>
              <a:ea typeface="Georgia"/>
              <a:cs typeface="Georgia"/>
              <a:sym typeface="Georgia"/>
            </a:endParaRPr>
          </a:p>
          <a:p>
            <a:pPr indent="-317500" lvl="0" marL="457200" marR="0" rtl="0" algn="l">
              <a:lnSpc>
                <a:spcPct val="100000"/>
              </a:lnSpc>
              <a:spcBef>
                <a:spcPts val="0"/>
              </a:spcBef>
              <a:spcAft>
                <a:spcPts val="0"/>
              </a:spcAft>
              <a:buClr>
                <a:schemeClr val="lt1"/>
              </a:buClr>
              <a:buSzPts val="1400"/>
              <a:buFont typeface="Georgia"/>
              <a:buChar char="●"/>
            </a:pPr>
            <a:r>
              <a:rPr b="1" i="0" lang="en" sz="1400" u="none" cap="none" strike="noStrike">
                <a:solidFill>
                  <a:srgbClr val="F0345E"/>
                </a:solidFill>
                <a:latin typeface="Georgia"/>
                <a:ea typeface="Georgia"/>
                <a:cs typeface="Georgia"/>
                <a:sym typeface="Georgia"/>
              </a:rPr>
              <a:t>Think twice on the research scope. </a:t>
            </a:r>
            <a:endParaRPr b="1" i="0" sz="1400" u="none" cap="none" strike="noStrike">
              <a:solidFill>
                <a:srgbClr val="F0345E"/>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We underestimated the complexity of merging datasets from different sources.</a:t>
            </a:r>
            <a:endParaRPr b="0" i="0" sz="1400" u="none" cap="none" strike="noStrike">
              <a:solidFill>
                <a:schemeClr val="lt1"/>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Find balance between a solid research design and the given timeframe to execute it.</a:t>
            </a:r>
            <a:endParaRPr b="0" i="0" sz="1400" u="none" cap="none" strike="noStrike">
              <a:solidFill>
                <a:schemeClr val="lt1"/>
              </a:solidFill>
              <a:latin typeface="Georgia"/>
              <a:ea typeface="Georgia"/>
              <a:cs typeface="Georgia"/>
              <a:sym typeface="Georgia"/>
            </a:endParaRPr>
          </a:p>
          <a:p>
            <a:pPr indent="-317500" lvl="0" marL="457200" marR="0" rtl="0" algn="l">
              <a:lnSpc>
                <a:spcPct val="100000"/>
              </a:lnSpc>
              <a:spcBef>
                <a:spcPts val="0"/>
              </a:spcBef>
              <a:spcAft>
                <a:spcPts val="0"/>
              </a:spcAft>
              <a:buClr>
                <a:schemeClr val="lt1"/>
              </a:buClr>
              <a:buSzPts val="1400"/>
              <a:buFont typeface="Georgia"/>
              <a:buChar char="●"/>
            </a:pPr>
            <a:r>
              <a:rPr b="1" i="0" lang="en" sz="1400" u="none" cap="none" strike="noStrike">
                <a:solidFill>
                  <a:srgbClr val="F0345E"/>
                </a:solidFill>
                <a:latin typeface="Georgia"/>
                <a:ea typeface="Georgia"/>
                <a:cs typeface="Georgia"/>
                <a:sym typeface="Georgia"/>
              </a:rPr>
              <a:t>Do more context-based research on data of interest before diving in.</a:t>
            </a:r>
            <a:endParaRPr b="1" i="0" sz="1400" u="none" cap="none" strike="noStrike">
              <a:solidFill>
                <a:srgbClr val="F0345E"/>
              </a:solidFill>
              <a:latin typeface="Georgia"/>
              <a:ea typeface="Georgia"/>
              <a:cs typeface="Georgia"/>
              <a:sym typeface="Georgia"/>
            </a:endParaRPr>
          </a:p>
          <a:p>
            <a:pPr indent="-317500" lvl="1" marL="914400" marR="0" rtl="0" algn="l">
              <a:lnSpc>
                <a:spcPct val="100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Get familiar with a field’s research paradigm (in our case, the commonly used observation unit) before deciding on the unit for unfamiliar variables.</a:t>
            </a:r>
            <a:endParaRPr b="0" i="0" sz="1400" u="none" cap="none" strike="noStrike">
              <a:solidFill>
                <a:schemeClr val="lt1"/>
              </a:solidFill>
              <a:latin typeface="Georgia"/>
              <a:ea typeface="Georgia"/>
              <a:cs typeface="Georgia"/>
              <a:sym typeface="Georgia"/>
            </a:endParaRPr>
          </a:p>
        </p:txBody>
      </p:sp>
      <p:pic>
        <p:nvPicPr>
          <p:cNvPr id="3876" name="Google Shape;3876;p19"/>
          <p:cNvPicPr preferRelativeResize="0"/>
          <p:nvPr/>
        </p:nvPicPr>
        <p:blipFill rotWithShape="1">
          <a:blip r:embed="rId3">
            <a:alphaModFix/>
          </a:blip>
          <a:srcRect b="0" l="0" r="0" t="0"/>
          <a:stretch/>
        </p:blipFill>
        <p:spPr>
          <a:xfrm>
            <a:off x="7187475" y="2526400"/>
            <a:ext cx="1047350" cy="796000"/>
          </a:xfrm>
          <a:prstGeom prst="rect">
            <a:avLst/>
          </a:prstGeom>
          <a:noFill/>
          <a:ln>
            <a:noFill/>
          </a:ln>
        </p:spPr>
      </p:pic>
      <p:sp>
        <p:nvSpPr>
          <p:cNvPr id="3877" name="Google Shape;3877;p19"/>
          <p:cNvSpPr txBox="1"/>
          <p:nvPr/>
        </p:nvSpPr>
        <p:spPr>
          <a:xfrm>
            <a:off x="514625" y="542750"/>
            <a:ext cx="6481800" cy="1754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chemeClr val="lt1"/>
                </a:solidFill>
                <a:latin typeface="Alfa Slab One"/>
                <a:ea typeface="Alfa Slab One"/>
                <a:cs typeface="Alfa Slab One"/>
                <a:sym typeface="Alfa Slab One"/>
              </a:rPr>
              <a:t>Limitations </a:t>
            </a:r>
            <a:endParaRPr b="0" i="0" sz="1800" u="none" cap="none" strike="noStrike">
              <a:solidFill>
                <a:schemeClr val="lt1"/>
              </a:solidFill>
              <a:latin typeface="Alfa Slab One"/>
              <a:ea typeface="Alfa Slab One"/>
              <a:cs typeface="Alfa Slab One"/>
              <a:sym typeface="Alfa Slab One"/>
            </a:endParaRPr>
          </a:p>
          <a:p>
            <a:pPr indent="-317500" lvl="0" marL="457200" marR="0" rtl="0" algn="l">
              <a:lnSpc>
                <a:spcPct val="100000"/>
              </a:lnSpc>
              <a:spcBef>
                <a:spcPts val="0"/>
              </a:spcBef>
              <a:spcAft>
                <a:spcPts val="0"/>
              </a:spcAft>
              <a:buClr>
                <a:schemeClr val="lt1"/>
              </a:buClr>
              <a:buSzPts val="1400"/>
              <a:buFont typeface="Georgia"/>
              <a:buChar char="●"/>
            </a:pPr>
            <a:r>
              <a:rPr b="0" i="0" lang="en" sz="1400" u="none" cap="none" strike="noStrike">
                <a:solidFill>
                  <a:srgbClr val="F0345E"/>
                </a:solidFill>
                <a:latin typeface="Georgia"/>
                <a:ea typeface="Georgia"/>
                <a:cs typeface="Georgia"/>
                <a:sym typeface="Georgia"/>
              </a:rPr>
              <a:t>U.S. centric</a:t>
            </a:r>
            <a:r>
              <a:rPr b="0" i="0" lang="en" sz="1400" u="none" cap="none" strike="noStrike">
                <a:solidFill>
                  <a:schemeClr val="lt1"/>
                </a:solidFill>
                <a:latin typeface="Georgia"/>
                <a:ea typeface="Georgia"/>
                <a:cs typeface="Georgia"/>
                <a:sym typeface="Georgia"/>
              </a:rPr>
              <a:t> - We limit the generalizability scope within the U.S. high-poverty neighborhood, meaning that we could have had very different findings if analyze similar data from Tokyo or Hong Kong, where the ratio of property land to population is much higher.</a:t>
            </a:r>
            <a:endParaRPr b="0" i="0" sz="1400" u="none" cap="none" strike="noStrike">
              <a:solidFill>
                <a:schemeClr val="lt1"/>
              </a:solidFill>
              <a:latin typeface="Georgia"/>
              <a:ea typeface="Georgia"/>
              <a:cs typeface="Georgia"/>
              <a:sym typeface="Georgia"/>
            </a:endParaRPr>
          </a:p>
          <a:p>
            <a:pPr indent="-317500" lvl="0" marL="457200" marR="0" rtl="0" algn="l">
              <a:lnSpc>
                <a:spcPct val="100000"/>
              </a:lnSpc>
              <a:spcBef>
                <a:spcPts val="0"/>
              </a:spcBef>
              <a:spcAft>
                <a:spcPts val="0"/>
              </a:spcAft>
              <a:buClr>
                <a:schemeClr val="lt1"/>
              </a:buClr>
              <a:buSzPts val="1400"/>
              <a:buFont typeface="Georgia"/>
              <a:buChar char="●"/>
            </a:pPr>
            <a:r>
              <a:rPr b="0" i="0" lang="en" sz="1400" u="none" cap="none" strike="noStrike">
                <a:solidFill>
                  <a:srgbClr val="F0345E"/>
                </a:solidFill>
                <a:latin typeface="Georgia"/>
                <a:ea typeface="Georgia"/>
                <a:cs typeface="Georgia"/>
                <a:sym typeface="Georgia"/>
              </a:rPr>
              <a:t>Potentially biased inter-city level results</a:t>
            </a:r>
            <a:r>
              <a:rPr b="0" i="0" lang="en" sz="1400" u="none" cap="none" strike="noStrike">
                <a:solidFill>
                  <a:schemeClr val="lt1"/>
                </a:solidFill>
                <a:latin typeface="Georgia"/>
                <a:ea typeface="Georgia"/>
                <a:cs typeface="Georgia"/>
                <a:sym typeface="Georgia"/>
              </a:rPr>
              <a:t> due to the loss of data during the cleaning &amp; merging process.</a:t>
            </a:r>
            <a:endParaRPr b="0" i="0" sz="1400" u="none" cap="none" strike="noStrike">
              <a:solidFill>
                <a:schemeClr val="lt1"/>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0" name="Shape 3300"/>
        <p:cNvGrpSpPr/>
        <p:nvPr/>
      </p:nvGrpSpPr>
      <p:grpSpPr>
        <a:xfrm>
          <a:off x="0" y="0"/>
          <a:ext cx="0" cy="0"/>
          <a:chOff x="0" y="0"/>
          <a:chExt cx="0" cy="0"/>
        </a:xfrm>
      </p:grpSpPr>
      <p:sp>
        <p:nvSpPr>
          <p:cNvPr id="3301" name="Google Shape;3301;p2"/>
          <p:cNvSpPr txBox="1"/>
          <p:nvPr/>
        </p:nvSpPr>
        <p:spPr>
          <a:xfrm>
            <a:off x="530525" y="1077725"/>
            <a:ext cx="7704300" cy="9975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15000"/>
              </a:lnSpc>
              <a:spcBef>
                <a:spcPts val="0"/>
              </a:spcBef>
              <a:spcAft>
                <a:spcPts val="0"/>
              </a:spcAft>
              <a:buClr>
                <a:schemeClr val="lt1"/>
              </a:buClr>
              <a:buSzPts val="1600"/>
              <a:buFont typeface="Alfa Slab One"/>
              <a:buChar char="●"/>
            </a:pPr>
            <a:r>
              <a:rPr b="0" i="0" lang="en" sz="1600" u="none" cap="none" strike="noStrike">
                <a:solidFill>
                  <a:schemeClr val="lt1"/>
                </a:solidFill>
                <a:latin typeface="Alfa Slab One"/>
                <a:ea typeface="Alfa Slab One"/>
                <a:cs typeface="Alfa Slab One"/>
                <a:sym typeface="Alfa Slab One"/>
              </a:rPr>
              <a:t>Our project investigates which housing attributes and social resources are most valued within </a:t>
            </a:r>
            <a:r>
              <a:rPr b="0" i="0" lang="en" sz="1600" u="none" cap="none" strike="noStrike">
                <a:solidFill>
                  <a:srgbClr val="F0335E"/>
                </a:solidFill>
                <a:latin typeface="Alfa Slab One"/>
                <a:ea typeface="Alfa Slab One"/>
                <a:cs typeface="Alfa Slab One"/>
                <a:sym typeface="Alfa Slab One"/>
              </a:rPr>
              <a:t>high-poverty neighborhoods</a:t>
            </a:r>
            <a:r>
              <a:rPr b="0" i="0" lang="en" sz="1600" u="none" cap="none" strike="noStrike">
                <a:solidFill>
                  <a:schemeClr val="lt1"/>
                </a:solidFill>
                <a:latin typeface="Alfa Slab One"/>
                <a:ea typeface="Alfa Slab One"/>
                <a:cs typeface="Alfa Slab One"/>
                <a:sym typeface="Alfa Slab One"/>
              </a:rPr>
              <a:t>. </a:t>
            </a:r>
            <a:endParaRPr b="0" i="0" sz="1600" u="none" cap="none" strike="noStrike">
              <a:solidFill>
                <a:schemeClr val="lt1"/>
              </a:solidFill>
              <a:latin typeface="Alfa Slab One"/>
              <a:ea typeface="Alfa Slab One"/>
              <a:cs typeface="Alfa Slab One"/>
              <a:sym typeface="Alfa Slab One"/>
            </a:endParaRPr>
          </a:p>
          <a:p>
            <a:pPr indent="-330200" lvl="0" marL="457200" marR="0" rtl="0" algn="l">
              <a:lnSpc>
                <a:spcPct val="115000"/>
              </a:lnSpc>
              <a:spcBef>
                <a:spcPts val="0"/>
              </a:spcBef>
              <a:spcAft>
                <a:spcPts val="0"/>
              </a:spcAft>
              <a:buClr>
                <a:schemeClr val="lt1"/>
              </a:buClr>
              <a:buSzPts val="1600"/>
              <a:buFont typeface="Alfa Slab One"/>
              <a:buChar char="●"/>
            </a:pPr>
            <a:r>
              <a:rPr b="0" i="0" lang="en" sz="1600" u="none" cap="none" strike="noStrike">
                <a:solidFill>
                  <a:srgbClr val="F0335E"/>
                </a:solidFill>
                <a:latin typeface="Alfa Slab One"/>
                <a:ea typeface="Alfa Slab One"/>
                <a:cs typeface="Alfa Slab One"/>
                <a:sym typeface="Alfa Slab One"/>
              </a:rPr>
              <a:t>Over 20%</a:t>
            </a:r>
            <a:r>
              <a:rPr b="0" i="0" lang="en" sz="1600" u="none" cap="none" strike="noStrike">
                <a:solidFill>
                  <a:schemeClr val="lt1"/>
                </a:solidFill>
                <a:latin typeface="Alfa Slab One"/>
                <a:ea typeface="Alfa Slab One"/>
                <a:cs typeface="Alfa Slab One"/>
                <a:sym typeface="Alfa Slab One"/>
              </a:rPr>
              <a:t> poverty rate</a:t>
            </a:r>
            <a:endParaRPr b="0" i="0" sz="1600" u="none" cap="none" strike="noStrike">
              <a:solidFill>
                <a:srgbClr val="F0335E"/>
              </a:solidFill>
              <a:latin typeface="Alfa Slab One"/>
              <a:ea typeface="Alfa Slab One"/>
              <a:cs typeface="Alfa Slab One"/>
              <a:sym typeface="Alfa Slab One"/>
            </a:endParaRPr>
          </a:p>
        </p:txBody>
      </p:sp>
      <p:sp>
        <p:nvSpPr>
          <p:cNvPr id="3302" name="Google Shape;3302;p2"/>
          <p:cNvSpPr txBox="1"/>
          <p:nvPr>
            <p:ph idx="4294967295" type="ctrTitle"/>
          </p:nvPr>
        </p:nvSpPr>
        <p:spPr>
          <a:xfrm>
            <a:off x="667025" y="413150"/>
            <a:ext cx="3044700" cy="7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3000" u="none" cap="none" strike="noStrike">
                <a:solidFill>
                  <a:schemeClr val="lt1"/>
                </a:solidFill>
                <a:latin typeface="Alfa Slab One"/>
                <a:ea typeface="Alfa Slab One"/>
                <a:cs typeface="Alfa Slab One"/>
                <a:sym typeface="Alfa Slab One"/>
              </a:rPr>
              <a:t>Goal</a:t>
            </a:r>
            <a:endParaRPr b="0" i="0" sz="3800" u="none" cap="none" strike="noStrike">
              <a:solidFill>
                <a:schemeClr val="lt1"/>
              </a:solidFill>
              <a:latin typeface="Alfa Slab One"/>
              <a:ea typeface="Alfa Slab One"/>
              <a:cs typeface="Alfa Slab One"/>
              <a:sym typeface="Alfa Slab One"/>
            </a:endParaRPr>
          </a:p>
        </p:txBody>
      </p:sp>
      <p:sp>
        <p:nvSpPr>
          <p:cNvPr id="3303" name="Google Shape;3303;p2"/>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304" name="Google Shape;3304;p2"/>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05" name="Google Shape;3305;p2"/>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06" name="Google Shape;3306;p2"/>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07" name="Google Shape;3307;p2"/>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08" name="Google Shape;3308;p2"/>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9" name="Google Shape;3309;p2"/>
          <p:cNvSpPr txBox="1"/>
          <p:nvPr/>
        </p:nvSpPr>
        <p:spPr>
          <a:xfrm>
            <a:off x="667025" y="4508300"/>
            <a:ext cx="7704300" cy="73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200"/>
              <a:buFont typeface="Arial"/>
              <a:buNone/>
            </a:pPr>
            <a:r>
              <a:rPr b="0" i="0" lang="en" sz="1200" u="none" cap="none" strike="noStrike">
                <a:solidFill>
                  <a:schemeClr val="lt1"/>
                </a:solidFill>
                <a:latin typeface="Garamond"/>
                <a:ea typeface="Garamond"/>
                <a:cs typeface="Garamond"/>
                <a:sym typeface="Garamond"/>
              </a:rPr>
              <a:t>*Benzow, A., &amp; Fikri, K.(2020). The Persistence of Neighborhood Poverty: Examining the power of inertia and the rarity of neighborhood turnaround across U.S. cities.</a:t>
            </a:r>
            <a:endParaRPr b="0" i="0" sz="1200" u="none" cap="none" strike="noStrike">
              <a:solidFill>
                <a:srgbClr val="435D74"/>
              </a:solidFill>
              <a:latin typeface="Garamond"/>
              <a:ea typeface="Garamond"/>
              <a:cs typeface="Garamond"/>
              <a:sym typeface="Garamond"/>
            </a:endParaRPr>
          </a:p>
        </p:txBody>
      </p:sp>
      <p:sp>
        <p:nvSpPr>
          <p:cNvPr id="3310" name="Google Shape;3310;p2"/>
          <p:cNvSpPr txBox="1"/>
          <p:nvPr/>
        </p:nvSpPr>
        <p:spPr>
          <a:xfrm>
            <a:off x="530525" y="2151425"/>
            <a:ext cx="7704300" cy="12807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15000"/>
              </a:lnSpc>
              <a:spcBef>
                <a:spcPts val="0"/>
              </a:spcBef>
              <a:spcAft>
                <a:spcPts val="0"/>
              </a:spcAft>
              <a:buClr>
                <a:schemeClr val="lt1"/>
              </a:buClr>
              <a:buSzPts val="1600"/>
              <a:buFont typeface="Alfa Slab One"/>
              <a:buChar char="●"/>
            </a:pPr>
            <a:r>
              <a:rPr b="0" i="0" lang="en" sz="1600" u="none" cap="none" strike="noStrike">
                <a:solidFill>
                  <a:schemeClr val="lt1"/>
                </a:solidFill>
                <a:latin typeface="Alfa Slab One"/>
                <a:ea typeface="Alfa Slab One"/>
                <a:cs typeface="Alfa Slab One"/>
                <a:sym typeface="Alfa Slab One"/>
              </a:rPr>
              <a:t>“</a:t>
            </a:r>
            <a:r>
              <a:rPr b="0" i="0" lang="en" sz="1600" u="none" cap="none" strike="noStrike">
                <a:solidFill>
                  <a:srgbClr val="F0335E"/>
                </a:solidFill>
                <a:latin typeface="Alfa Slab One"/>
                <a:ea typeface="Alfa Slab One"/>
                <a:cs typeface="Alfa Slab One"/>
                <a:sym typeface="Alfa Slab One"/>
              </a:rPr>
              <a:t>New York City</a:t>
            </a:r>
            <a:r>
              <a:rPr b="0" i="0" lang="en" sz="1600" u="none" cap="none" strike="noStrike">
                <a:solidFill>
                  <a:schemeClr val="lt1"/>
                </a:solidFill>
                <a:latin typeface="Alfa Slab One"/>
                <a:ea typeface="Alfa Slab One"/>
                <a:cs typeface="Alfa Slab One"/>
                <a:sym typeface="Alfa Slab One"/>
              </a:rPr>
              <a:t>, </a:t>
            </a:r>
            <a:r>
              <a:rPr b="0" i="0" lang="en" sz="1600" u="none" cap="none" strike="noStrike">
                <a:solidFill>
                  <a:srgbClr val="F0335E"/>
                </a:solidFill>
                <a:latin typeface="Alfa Slab One"/>
                <a:ea typeface="Alfa Slab One"/>
                <a:cs typeface="Alfa Slab One"/>
                <a:sym typeface="Alfa Slab One"/>
              </a:rPr>
              <a:t>City of Los Angeles</a:t>
            </a:r>
            <a:r>
              <a:rPr b="0" i="0" lang="en" sz="1600" u="none" cap="none" strike="noStrike">
                <a:solidFill>
                  <a:schemeClr val="lt1"/>
                </a:solidFill>
                <a:latin typeface="Alfa Slab One"/>
                <a:ea typeface="Alfa Slab One"/>
                <a:cs typeface="Alfa Slab One"/>
                <a:sym typeface="Alfa Slab One"/>
              </a:rPr>
              <a:t>, and </a:t>
            </a:r>
            <a:r>
              <a:rPr b="0" i="0" lang="en" sz="1600" u="none" cap="none" strike="noStrike">
                <a:solidFill>
                  <a:srgbClr val="F0335E"/>
                </a:solidFill>
                <a:latin typeface="Alfa Slab One"/>
                <a:ea typeface="Alfa Slab One"/>
                <a:cs typeface="Alfa Slab One"/>
                <a:sym typeface="Alfa Slab One"/>
              </a:rPr>
              <a:t>Chicago</a:t>
            </a:r>
            <a:r>
              <a:rPr b="0" i="0" lang="en" sz="1600" u="none" cap="none" strike="noStrike">
                <a:solidFill>
                  <a:schemeClr val="lt1"/>
                </a:solidFill>
                <a:latin typeface="Alfa Slab One"/>
                <a:ea typeface="Alfa Slab One"/>
                <a:cs typeface="Alfa Slab One"/>
                <a:sym typeface="Alfa Slab One"/>
              </a:rPr>
              <a:t> contain the highest number of </a:t>
            </a:r>
            <a:r>
              <a:rPr b="0" i="0" lang="en" sz="1600" u="none" cap="none" strike="noStrike">
                <a:solidFill>
                  <a:srgbClr val="F0335E"/>
                </a:solidFill>
                <a:latin typeface="Alfa Slab One"/>
                <a:ea typeface="Alfa Slab One"/>
                <a:cs typeface="Alfa Slab One"/>
                <a:sym typeface="Alfa Slab One"/>
              </a:rPr>
              <a:t>persistently</a:t>
            </a:r>
            <a:r>
              <a:rPr b="0" i="0" lang="en" sz="1600" u="none" cap="none" strike="noStrike">
                <a:solidFill>
                  <a:schemeClr val="lt1"/>
                </a:solidFill>
                <a:latin typeface="Alfa Slab One"/>
                <a:ea typeface="Alfa Slab One"/>
                <a:cs typeface="Alfa Slab One"/>
                <a:sym typeface="Alfa Slab One"/>
              </a:rPr>
              <a:t> poor neighborhoods over the past four decades.”*</a:t>
            </a:r>
            <a:endParaRPr b="0" i="0" sz="1600" u="none" cap="none" strike="noStrike">
              <a:solidFill>
                <a:schemeClr val="lt1"/>
              </a:solidFill>
              <a:latin typeface="Alfa Slab One"/>
              <a:ea typeface="Alfa Slab One"/>
              <a:cs typeface="Alfa Slab One"/>
              <a:sym typeface="Alfa Slab One"/>
            </a:endParaRPr>
          </a:p>
          <a:p>
            <a:pPr indent="-330200" lvl="0" marL="457200" marR="0" rtl="0" algn="l">
              <a:lnSpc>
                <a:spcPct val="115000"/>
              </a:lnSpc>
              <a:spcBef>
                <a:spcPts val="0"/>
              </a:spcBef>
              <a:spcAft>
                <a:spcPts val="0"/>
              </a:spcAft>
              <a:buClr>
                <a:schemeClr val="lt1"/>
              </a:buClr>
              <a:buSzPts val="1600"/>
              <a:buFont typeface="Alfa Slab One"/>
              <a:buChar char="●"/>
            </a:pPr>
            <a:r>
              <a:rPr b="0" i="0" lang="en" sz="1600" u="none" cap="none" strike="noStrike">
                <a:solidFill>
                  <a:schemeClr val="lt1"/>
                </a:solidFill>
                <a:latin typeface="Alfa Slab One"/>
                <a:ea typeface="Alfa Slab One"/>
                <a:cs typeface="Alfa Slab One"/>
                <a:sym typeface="Alfa Slab One"/>
              </a:rPr>
              <a:t>From </a:t>
            </a:r>
            <a:r>
              <a:rPr b="0" i="0" lang="en" sz="1600" u="none" cap="none" strike="noStrike">
                <a:solidFill>
                  <a:srgbClr val="F0335E"/>
                </a:solidFill>
                <a:latin typeface="Alfa Slab One"/>
                <a:ea typeface="Alfa Slab One"/>
                <a:cs typeface="Alfa Slab One"/>
                <a:sym typeface="Alfa Slab One"/>
              </a:rPr>
              <a:t>1980 </a:t>
            </a:r>
            <a:r>
              <a:rPr b="0" i="0" lang="en" sz="1600" u="none" cap="none" strike="noStrike">
                <a:solidFill>
                  <a:schemeClr val="lt1"/>
                </a:solidFill>
                <a:latin typeface="Alfa Slab One"/>
                <a:ea typeface="Alfa Slab One"/>
                <a:cs typeface="Alfa Slab One"/>
                <a:sym typeface="Alfa Slab One"/>
              </a:rPr>
              <a:t>to</a:t>
            </a:r>
            <a:r>
              <a:rPr b="0" i="0" lang="en" sz="1600" u="none" cap="none" strike="noStrike">
                <a:solidFill>
                  <a:srgbClr val="F0335E"/>
                </a:solidFill>
                <a:latin typeface="Alfa Slab One"/>
                <a:ea typeface="Alfa Slab One"/>
                <a:cs typeface="Alfa Slab One"/>
                <a:sym typeface="Alfa Slab One"/>
              </a:rPr>
              <a:t> 2018</a:t>
            </a:r>
            <a:endParaRPr b="0" i="0" sz="1400" u="none" cap="none" strike="noStrike">
              <a:solidFill>
                <a:srgbClr val="000000"/>
              </a:solidFill>
              <a:latin typeface="Arial"/>
              <a:ea typeface="Arial"/>
              <a:cs typeface="Arial"/>
              <a:sym typeface="Arial"/>
            </a:endParaRPr>
          </a:p>
        </p:txBody>
      </p:sp>
      <p:sp>
        <p:nvSpPr>
          <p:cNvPr id="3311" name="Google Shape;3311;p2"/>
          <p:cNvSpPr txBox="1"/>
          <p:nvPr/>
        </p:nvSpPr>
        <p:spPr>
          <a:xfrm>
            <a:off x="530525" y="3510800"/>
            <a:ext cx="7704300" cy="7143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15000"/>
              </a:lnSpc>
              <a:spcBef>
                <a:spcPts val="0"/>
              </a:spcBef>
              <a:spcAft>
                <a:spcPts val="0"/>
              </a:spcAft>
              <a:buClr>
                <a:schemeClr val="lt1"/>
              </a:buClr>
              <a:buSzPts val="1600"/>
              <a:buFont typeface="Alfa Slab One"/>
              <a:buChar char="●"/>
            </a:pPr>
            <a:r>
              <a:rPr b="0" i="0" lang="en" sz="1600" u="none" cap="none" strike="noStrike">
                <a:solidFill>
                  <a:schemeClr val="lt1"/>
                </a:solidFill>
                <a:latin typeface="Alfa Slab One"/>
                <a:ea typeface="Alfa Slab One"/>
                <a:cs typeface="Alfa Slab One"/>
                <a:sym typeface="Alfa Slab One"/>
              </a:rPr>
              <a:t>The goal is to identify </a:t>
            </a:r>
            <a:r>
              <a:rPr b="0" i="0" lang="en" sz="1600" u="none" cap="none" strike="noStrike">
                <a:solidFill>
                  <a:srgbClr val="F0335E"/>
                </a:solidFill>
                <a:latin typeface="Alfa Slab One"/>
                <a:ea typeface="Alfa Slab One"/>
                <a:cs typeface="Alfa Slab One"/>
                <a:sym typeface="Alfa Slab One"/>
              </a:rPr>
              <a:t>key housing affordability</a:t>
            </a:r>
            <a:r>
              <a:rPr b="0" i="0" lang="en" sz="1600" u="none" cap="none" strike="noStrike">
                <a:solidFill>
                  <a:schemeClr val="lt1"/>
                </a:solidFill>
                <a:latin typeface="Alfa Slab One"/>
                <a:ea typeface="Alfa Slab One"/>
                <a:cs typeface="Alfa Slab One"/>
                <a:sym typeface="Alfa Slab One"/>
              </a:rPr>
              <a:t> </a:t>
            </a:r>
            <a:r>
              <a:rPr b="0" i="0" lang="en" sz="1600" u="none" cap="none" strike="noStrike">
                <a:solidFill>
                  <a:srgbClr val="F0345E"/>
                </a:solidFill>
                <a:latin typeface="Alfa Slab One"/>
                <a:ea typeface="Alfa Slab One"/>
                <a:cs typeface="Alfa Slab One"/>
                <a:sym typeface="Alfa Slab One"/>
              </a:rPr>
              <a:t>drivers</a:t>
            </a:r>
            <a:r>
              <a:rPr b="0" i="0" lang="en" sz="1600" u="none" cap="none" strike="noStrike">
                <a:solidFill>
                  <a:schemeClr val="lt1"/>
                </a:solidFill>
                <a:latin typeface="Alfa Slab One"/>
                <a:ea typeface="Alfa Slab One"/>
                <a:cs typeface="Alfa Slab One"/>
                <a:sym typeface="Alfa Slab One"/>
              </a:rPr>
              <a:t> and support evidence-based intervention policies. </a:t>
            </a:r>
            <a:endParaRPr b="0" i="0" sz="1600" u="none" cap="none" strike="noStrike">
              <a:solidFill>
                <a:schemeClr val="lt1"/>
              </a:solidFill>
              <a:latin typeface="Alfa Slab One"/>
              <a:ea typeface="Alfa Slab One"/>
              <a:cs typeface="Alfa Slab One"/>
              <a:sym typeface="Alfa Slab On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1" name="Shape 3881"/>
        <p:cNvGrpSpPr/>
        <p:nvPr/>
      </p:nvGrpSpPr>
      <p:grpSpPr>
        <a:xfrm>
          <a:off x="0" y="0"/>
          <a:ext cx="0" cy="0"/>
          <a:chOff x="0" y="0"/>
          <a:chExt cx="0" cy="0"/>
        </a:xfrm>
      </p:grpSpPr>
      <p:grpSp>
        <p:nvGrpSpPr>
          <p:cNvPr id="3882" name="Google Shape;3882;p20"/>
          <p:cNvGrpSpPr/>
          <p:nvPr/>
        </p:nvGrpSpPr>
        <p:grpSpPr>
          <a:xfrm>
            <a:off x="368784" y="121185"/>
            <a:ext cx="8096358" cy="4890807"/>
            <a:chOff x="229225" y="549050"/>
            <a:chExt cx="7161750" cy="4615275"/>
          </a:xfrm>
        </p:grpSpPr>
        <p:sp>
          <p:nvSpPr>
            <p:cNvPr id="3883" name="Google Shape;3883;p2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4" name="Google Shape;3884;p2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5" name="Google Shape;3885;p2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6" name="Google Shape;3886;p2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7" name="Google Shape;3887;p2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8" name="Google Shape;3888;p2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9" name="Google Shape;3889;p2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0335E"/>
                </a:solidFill>
                <a:highlight>
                  <a:srgbClr val="F0335E"/>
                </a:highlight>
                <a:latin typeface="Arial"/>
                <a:ea typeface="Arial"/>
                <a:cs typeface="Arial"/>
                <a:sym typeface="Arial"/>
              </a:endParaRPr>
            </a:p>
          </p:txBody>
        </p:sp>
        <p:sp>
          <p:nvSpPr>
            <p:cNvPr id="3890" name="Google Shape;3890;p2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1" name="Google Shape;3891;p2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2" name="Google Shape;3892;p2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3" name="Google Shape;3893;p2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4" name="Google Shape;3894;p2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5" name="Google Shape;3895;p2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6" name="Google Shape;3896;p2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7" name="Google Shape;3897;p2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8" name="Google Shape;3898;p2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9" name="Google Shape;3899;p2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0" name="Google Shape;3900;p2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1" name="Google Shape;3901;p2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2" name="Google Shape;3902;p2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3" name="Google Shape;3903;p2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4" name="Google Shape;3904;p2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5" name="Google Shape;3905;p2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6" name="Google Shape;3906;p2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7" name="Google Shape;3907;p2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8" name="Google Shape;3908;p2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9" name="Google Shape;3909;p2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0" name="Google Shape;3910;p2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1" name="Google Shape;3911;p2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2" name="Google Shape;3912;p2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3" name="Google Shape;3913;p2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4" name="Google Shape;3914;p2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5" name="Google Shape;3915;p2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6" name="Google Shape;3916;p2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7" name="Google Shape;3917;p2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8" name="Google Shape;3918;p2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9" name="Google Shape;3919;p2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0" name="Google Shape;3920;p2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1" name="Google Shape;3921;p2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2" name="Google Shape;3922;p2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3" name="Google Shape;3923;p2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4" name="Google Shape;3924;p2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5" name="Google Shape;3925;p2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6" name="Google Shape;3926;p2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7" name="Google Shape;3927;p2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8" name="Google Shape;3928;p2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9" name="Google Shape;3929;p2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0" name="Google Shape;3930;p2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1" name="Google Shape;3931;p2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2" name="Google Shape;3932;p2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3" name="Google Shape;3933;p2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4" name="Google Shape;3934;p2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5" name="Google Shape;3935;p2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6" name="Google Shape;3936;p2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7" name="Google Shape;3937;p2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8" name="Google Shape;3938;p2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9" name="Google Shape;3939;p2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0" name="Google Shape;3940;p2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1" name="Google Shape;3941;p2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2" name="Google Shape;3942;p2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3" name="Google Shape;3943;p2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4" name="Google Shape;3944;p2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5" name="Google Shape;3945;p2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6" name="Google Shape;3946;p2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7" name="Google Shape;3947;p2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8" name="Google Shape;3948;p2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9" name="Google Shape;3949;p2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0" name="Google Shape;3950;p2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1" name="Google Shape;3951;p2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2" name="Google Shape;3952;p2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3" name="Google Shape;3953;p2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4" name="Google Shape;3954;p2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5" name="Google Shape;3955;p2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6" name="Google Shape;3956;p2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7" name="Google Shape;3957;p2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8" name="Google Shape;3958;p2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9" name="Google Shape;3959;p2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0" name="Google Shape;3960;p2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1" name="Google Shape;3961;p2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2" name="Google Shape;3962;p2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3" name="Google Shape;3963;p2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4" name="Google Shape;3964;p2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5" name="Google Shape;3965;p2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6" name="Google Shape;3966;p2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7" name="Google Shape;3967;p2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8" name="Google Shape;3968;p2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9" name="Google Shape;3969;p2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0" name="Google Shape;3970;p2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1" name="Google Shape;3971;p2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2" name="Google Shape;3972;p2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3" name="Google Shape;3973;p2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4" name="Google Shape;3974;p2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5" name="Google Shape;3975;p2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6" name="Google Shape;3976;p2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7" name="Google Shape;3977;p2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8" name="Google Shape;3978;p2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9" name="Google Shape;3979;p2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0" name="Google Shape;3980;p2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1" name="Google Shape;3981;p2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2" name="Google Shape;3982;p2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3" name="Google Shape;3983;p2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4" name="Google Shape;3984;p2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5" name="Google Shape;3985;p2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6" name="Google Shape;3986;p2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7" name="Google Shape;3987;p2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8" name="Google Shape;3988;p2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9" name="Google Shape;3989;p2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0" name="Google Shape;3990;p2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1" name="Google Shape;3991;p2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2" name="Google Shape;3992;p2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3" name="Google Shape;3993;p2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4" name="Google Shape;3994;p2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5" name="Google Shape;3995;p2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0335E"/>
                </a:solidFill>
                <a:highlight>
                  <a:srgbClr val="F0335E"/>
                </a:highlight>
                <a:latin typeface="Arial"/>
                <a:ea typeface="Arial"/>
                <a:cs typeface="Arial"/>
                <a:sym typeface="Arial"/>
              </a:endParaRPr>
            </a:p>
          </p:txBody>
        </p:sp>
        <p:sp>
          <p:nvSpPr>
            <p:cNvPr id="3996" name="Google Shape;3996;p2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7" name="Google Shape;3997;p2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8" name="Google Shape;3998;p2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9" name="Google Shape;3999;p2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00" name="Google Shape;4000;p20"/>
          <p:cNvSpPr txBox="1"/>
          <p:nvPr>
            <p:ph idx="4294967295" type="ctrTitle"/>
          </p:nvPr>
        </p:nvSpPr>
        <p:spPr>
          <a:xfrm>
            <a:off x="3526800" y="2102000"/>
            <a:ext cx="2090400" cy="79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4800" u="none" cap="none" strike="noStrike">
                <a:solidFill>
                  <a:schemeClr val="lt1"/>
                </a:solidFill>
                <a:latin typeface="Alfa Slab One"/>
                <a:ea typeface="Alfa Slab One"/>
                <a:cs typeface="Alfa Slab One"/>
                <a:sym typeface="Alfa Slab One"/>
              </a:rPr>
              <a:t>Q &amp; A</a:t>
            </a:r>
            <a:endParaRPr b="0" i="0" sz="4800" u="none" cap="none" strike="noStrike">
              <a:solidFill>
                <a:schemeClr val="lt1"/>
              </a:solidFill>
              <a:latin typeface="Alfa Slab One"/>
              <a:ea typeface="Alfa Slab One"/>
              <a:cs typeface="Alfa Slab One"/>
              <a:sym typeface="Alfa Slab On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4" name="Shape 4004"/>
        <p:cNvGrpSpPr/>
        <p:nvPr/>
      </p:nvGrpSpPr>
      <p:grpSpPr>
        <a:xfrm>
          <a:off x="0" y="0"/>
          <a:ext cx="0" cy="0"/>
          <a:chOff x="0" y="0"/>
          <a:chExt cx="0" cy="0"/>
        </a:xfrm>
      </p:grpSpPr>
      <p:grpSp>
        <p:nvGrpSpPr>
          <p:cNvPr id="4005" name="Google Shape;4005;p21"/>
          <p:cNvGrpSpPr/>
          <p:nvPr/>
        </p:nvGrpSpPr>
        <p:grpSpPr>
          <a:xfrm>
            <a:off x="368784" y="121185"/>
            <a:ext cx="8096358" cy="4890807"/>
            <a:chOff x="229225" y="549050"/>
            <a:chExt cx="7161750" cy="4615275"/>
          </a:xfrm>
        </p:grpSpPr>
        <p:sp>
          <p:nvSpPr>
            <p:cNvPr id="4006" name="Google Shape;4006;p2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7" name="Google Shape;4007;p2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8" name="Google Shape;4008;p2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9" name="Google Shape;4009;p2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0" name="Google Shape;4010;p21"/>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1" name="Google Shape;4011;p2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2" name="Google Shape;4012;p2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0335E"/>
                </a:solidFill>
                <a:highlight>
                  <a:srgbClr val="F0335E"/>
                </a:highlight>
                <a:latin typeface="Arial"/>
                <a:ea typeface="Arial"/>
                <a:cs typeface="Arial"/>
                <a:sym typeface="Arial"/>
              </a:endParaRPr>
            </a:p>
          </p:txBody>
        </p:sp>
        <p:sp>
          <p:nvSpPr>
            <p:cNvPr id="4013" name="Google Shape;4013;p2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4" name="Google Shape;4014;p2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5" name="Google Shape;4015;p2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6" name="Google Shape;4016;p2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7" name="Google Shape;4017;p2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8" name="Google Shape;4018;p2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9" name="Google Shape;4019;p2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0" name="Google Shape;4020;p2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1" name="Google Shape;4021;p2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2" name="Google Shape;4022;p2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3" name="Google Shape;4023;p2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4" name="Google Shape;4024;p2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5" name="Google Shape;4025;p2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6" name="Google Shape;4026;p2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7" name="Google Shape;4027;p2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8" name="Google Shape;4028;p2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9" name="Google Shape;4029;p2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0" name="Google Shape;4030;p2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1" name="Google Shape;4031;p2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2" name="Google Shape;4032;p2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3" name="Google Shape;4033;p2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4" name="Google Shape;4034;p2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5" name="Google Shape;4035;p2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6" name="Google Shape;4036;p2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7" name="Google Shape;4037;p2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8" name="Google Shape;4038;p2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9" name="Google Shape;4039;p2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0" name="Google Shape;4040;p2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1" name="Google Shape;4041;p2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2" name="Google Shape;4042;p2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3" name="Google Shape;4043;p2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4" name="Google Shape;4044;p2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5" name="Google Shape;4045;p2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6" name="Google Shape;4046;p2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7" name="Google Shape;4047;p2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8" name="Google Shape;4048;p2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9" name="Google Shape;4049;p2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0" name="Google Shape;4050;p2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1" name="Google Shape;4051;p2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2" name="Google Shape;4052;p2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3" name="Google Shape;4053;p2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4" name="Google Shape;4054;p2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5" name="Google Shape;4055;p2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6" name="Google Shape;4056;p2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7" name="Google Shape;4057;p2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8" name="Google Shape;4058;p2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9" name="Google Shape;4059;p2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0" name="Google Shape;4060;p2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1" name="Google Shape;4061;p2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2" name="Google Shape;4062;p2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3" name="Google Shape;4063;p2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4" name="Google Shape;4064;p2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5" name="Google Shape;4065;p2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6" name="Google Shape;4066;p2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7" name="Google Shape;4067;p2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8" name="Google Shape;4068;p2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9" name="Google Shape;4069;p2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0" name="Google Shape;4070;p2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1" name="Google Shape;4071;p2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2" name="Google Shape;4072;p2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3" name="Google Shape;4073;p2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4" name="Google Shape;4074;p2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5" name="Google Shape;4075;p2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6" name="Google Shape;4076;p2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7" name="Google Shape;4077;p2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8" name="Google Shape;4078;p2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9" name="Google Shape;4079;p2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0" name="Google Shape;4080;p2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1" name="Google Shape;4081;p2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2" name="Google Shape;4082;p2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3" name="Google Shape;4083;p2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4" name="Google Shape;4084;p2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5" name="Google Shape;4085;p2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6" name="Google Shape;4086;p2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7" name="Google Shape;4087;p2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8" name="Google Shape;4088;p2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9" name="Google Shape;4089;p2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0" name="Google Shape;4090;p2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1" name="Google Shape;4091;p2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2" name="Google Shape;4092;p2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3" name="Google Shape;4093;p2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4" name="Google Shape;4094;p2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5" name="Google Shape;4095;p2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6" name="Google Shape;4096;p2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7" name="Google Shape;4097;p2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8" name="Google Shape;4098;p2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9" name="Google Shape;4099;p2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0" name="Google Shape;4100;p2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1" name="Google Shape;4101;p2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2" name="Google Shape;4102;p2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3" name="Google Shape;4103;p2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4" name="Google Shape;4104;p2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5" name="Google Shape;4105;p2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6" name="Google Shape;4106;p2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7" name="Google Shape;4107;p2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8" name="Google Shape;4108;p2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9" name="Google Shape;4109;p2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0" name="Google Shape;4110;p2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1" name="Google Shape;4111;p2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2" name="Google Shape;4112;p2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3" name="Google Shape;4113;p2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4" name="Google Shape;4114;p2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5" name="Google Shape;4115;p2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6" name="Google Shape;4116;p2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7" name="Google Shape;4117;p2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8" name="Google Shape;4118;p2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0335E"/>
                </a:solidFill>
                <a:highlight>
                  <a:srgbClr val="F0335E"/>
                </a:highlight>
                <a:latin typeface="Arial"/>
                <a:ea typeface="Arial"/>
                <a:cs typeface="Arial"/>
                <a:sym typeface="Arial"/>
              </a:endParaRPr>
            </a:p>
          </p:txBody>
        </p:sp>
        <p:sp>
          <p:nvSpPr>
            <p:cNvPr id="4119" name="Google Shape;4119;p2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0" name="Google Shape;4120;p2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1" name="Google Shape;4121;p2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2" name="Google Shape;4122;p2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23" name="Google Shape;4123;p21"/>
          <p:cNvSpPr txBox="1"/>
          <p:nvPr>
            <p:ph idx="4294967295" type="ctrTitle"/>
          </p:nvPr>
        </p:nvSpPr>
        <p:spPr>
          <a:xfrm>
            <a:off x="2416713" y="2034775"/>
            <a:ext cx="4000500" cy="793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4800" u="none" cap="none" strike="noStrike">
                <a:solidFill>
                  <a:schemeClr val="lt1"/>
                </a:solidFill>
                <a:latin typeface="Alfa Slab One"/>
                <a:ea typeface="Alfa Slab One"/>
                <a:cs typeface="Alfa Slab One"/>
                <a:sym typeface="Alfa Slab One"/>
              </a:rPr>
              <a:t>Thank you!</a:t>
            </a:r>
            <a:endParaRPr b="0" i="0" sz="4800" u="none" cap="none" strike="noStrike">
              <a:solidFill>
                <a:schemeClr val="lt1"/>
              </a:solidFill>
              <a:latin typeface="Alfa Slab One"/>
              <a:ea typeface="Alfa Slab One"/>
              <a:cs typeface="Alfa Slab One"/>
              <a:sym typeface="Alfa Slab On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15" name="Shape 3315"/>
        <p:cNvGrpSpPr/>
        <p:nvPr/>
      </p:nvGrpSpPr>
      <p:grpSpPr>
        <a:xfrm>
          <a:off x="0" y="0"/>
          <a:ext cx="0" cy="0"/>
          <a:chOff x="0" y="0"/>
          <a:chExt cx="0" cy="0"/>
        </a:xfrm>
      </p:grpSpPr>
      <p:sp>
        <p:nvSpPr>
          <p:cNvPr id="3316" name="Google Shape;3316;p3"/>
          <p:cNvSpPr txBox="1"/>
          <p:nvPr>
            <p:ph idx="4294967295" type="ctrTitle"/>
          </p:nvPr>
        </p:nvSpPr>
        <p:spPr>
          <a:xfrm>
            <a:off x="667025" y="588600"/>
            <a:ext cx="4667100" cy="738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FFFFFF"/>
              </a:buClr>
              <a:buSzPts val="2400"/>
              <a:buFont typeface="Arial"/>
              <a:buNone/>
            </a:pPr>
            <a:r>
              <a:rPr b="0" i="0" lang="en" sz="2200" u="none" cap="none" strike="noStrike">
                <a:solidFill>
                  <a:schemeClr val="lt1"/>
                </a:solidFill>
                <a:latin typeface="Alfa Slab One"/>
                <a:ea typeface="Alfa Slab One"/>
                <a:cs typeface="Alfa Slab One"/>
                <a:sym typeface="Alfa Slab One"/>
              </a:rPr>
              <a:t>Research Question</a:t>
            </a:r>
            <a:endParaRPr b="0" i="0" sz="2200" u="none" cap="none" strike="noStrike">
              <a:solidFill>
                <a:schemeClr val="lt1"/>
              </a:solidFill>
              <a:latin typeface="Alfa Slab One"/>
              <a:ea typeface="Alfa Slab One"/>
              <a:cs typeface="Alfa Slab One"/>
              <a:sym typeface="Alfa Slab One"/>
            </a:endParaRPr>
          </a:p>
        </p:txBody>
      </p:sp>
      <p:sp>
        <p:nvSpPr>
          <p:cNvPr id="3317" name="Google Shape;3317;p3"/>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318" name="Google Shape;3318;p3"/>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319" name="Google Shape;3319;p3"/>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20" name="Google Shape;3320;p3"/>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21" name="Google Shape;3321;p3"/>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22" name="Google Shape;3322;p3"/>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3" name="Google Shape;3323;p3"/>
          <p:cNvSpPr txBox="1"/>
          <p:nvPr/>
        </p:nvSpPr>
        <p:spPr>
          <a:xfrm>
            <a:off x="667025" y="1887634"/>
            <a:ext cx="7567800" cy="2262600"/>
          </a:xfrm>
          <a:prstGeom prst="rect">
            <a:avLst/>
          </a:prstGeom>
          <a:noFill/>
          <a:ln>
            <a:noFill/>
          </a:ln>
        </p:spPr>
        <p:txBody>
          <a:bodyPr anchorCtr="0" anchor="t" bIns="91425" lIns="91425" spcFirstLastPara="1" rIns="91425" wrap="square" tIns="91425">
            <a:spAutoFit/>
          </a:bodyPr>
          <a:lstStyle/>
          <a:p>
            <a:pPr indent="0" lvl="0" marL="2286000" marR="0" rtl="0" algn="l">
              <a:lnSpc>
                <a:spcPct val="115000"/>
              </a:lnSpc>
              <a:spcBef>
                <a:spcPts val="0"/>
              </a:spcBef>
              <a:spcAft>
                <a:spcPts val="0"/>
              </a:spcAft>
              <a:buClr>
                <a:srgbClr val="000000"/>
              </a:buClr>
              <a:buSzPts val="2000"/>
              <a:buFont typeface="Arial"/>
              <a:buNone/>
            </a:pPr>
            <a:r>
              <a:rPr b="0" i="0" lang="en" sz="2000" u="none" cap="none" strike="noStrike">
                <a:solidFill>
                  <a:srgbClr val="F0345E"/>
                </a:solidFill>
                <a:latin typeface="Alfa Slab One"/>
                <a:ea typeface="Alfa Slab One"/>
                <a:cs typeface="Alfa Slab One"/>
                <a:sym typeface="Alfa Slab One"/>
              </a:rPr>
              <a:t>  Housing attributes</a:t>
            </a:r>
            <a:r>
              <a:rPr b="0" i="0" lang="en" sz="2000" u="none" cap="none" strike="noStrike">
                <a:solidFill>
                  <a:schemeClr val="lt1"/>
                </a:solidFill>
                <a:latin typeface="Alfa Slab One"/>
                <a:ea typeface="Alfa Slab One"/>
                <a:cs typeface="Alfa Slab One"/>
                <a:sym typeface="Alfa Slab One"/>
              </a:rPr>
              <a:t> </a:t>
            </a:r>
            <a:endParaRPr b="0" i="0" sz="2000" u="none" cap="none" strike="noStrike">
              <a:solidFill>
                <a:schemeClr val="lt1"/>
              </a:solidFill>
              <a:latin typeface="Alfa Slab One"/>
              <a:ea typeface="Alfa Slab One"/>
              <a:cs typeface="Alfa Slab One"/>
              <a:sym typeface="Alfa Slab One"/>
            </a:endParaRPr>
          </a:p>
          <a:p>
            <a:pPr indent="0" lvl="0" marL="0" marR="0" rtl="0" algn="ctr">
              <a:lnSpc>
                <a:spcPct val="115000"/>
              </a:lnSpc>
              <a:spcBef>
                <a:spcPts val="0"/>
              </a:spcBef>
              <a:spcAft>
                <a:spcPts val="0"/>
              </a:spcAft>
              <a:buClr>
                <a:srgbClr val="000000"/>
              </a:buClr>
              <a:buSzPts val="2000"/>
              <a:buFont typeface="Arial"/>
              <a:buNone/>
            </a:pPr>
            <a:r>
              <a:rPr b="0" i="0" lang="en" sz="2000" u="none" cap="none" strike="noStrike">
                <a:solidFill>
                  <a:schemeClr val="lt1"/>
                </a:solidFill>
                <a:latin typeface="Alfa Slab One"/>
                <a:ea typeface="Alfa Slab One"/>
                <a:cs typeface="Alfa Slab One"/>
                <a:sym typeface="Alfa Slab One"/>
              </a:rPr>
              <a:t>or </a:t>
            </a:r>
            <a:endParaRPr b="0" i="0" sz="2000" u="none" cap="none" strike="noStrike">
              <a:solidFill>
                <a:schemeClr val="lt1"/>
              </a:solidFill>
              <a:latin typeface="Alfa Slab One"/>
              <a:ea typeface="Alfa Slab One"/>
              <a:cs typeface="Alfa Slab One"/>
              <a:sym typeface="Alfa Slab One"/>
            </a:endParaRPr>
          </a:p>
          <a:p>
            <a:pPr indent="0" lvl="0" marL="0" marR="0" rtl="0" algn="ctr">
              <a:lnSpc>
                <a:spcPct val="115000"/>
              </a:lnSpc>
              <a:spcBef>
                <a:spcPts val="0"/>
              </a:spcBef>
              <a:spcAft>
                <a:spcPts val="0"/>
              </a:spcAft>
              <a:buClr>
                <a:srgbClr val="000000"/>
              </a:buClr>
              <a:buSzPts val="2000"/>
              <a:buFont typeface="Arial"/>
              <a:buNone/>
            </a:pPr>
            <a:r>
              <a:rPr b="0" i="0" lang="en" sz="2000" u="none" cap="none" strike="noStrike">
                <a:solidFill>
                  <a:srgbClr val="F0345E"/>
                </a:solidFill>
                <a:latin typeface="Alfa Slab One"/>
                <a:ea typeface="Alfa Slab One"/>
                <a:cs typeface="Alfa Slab One"/>
                <a:sym typeface="Alfa Slab One"/>
              </a:rPr>
              <a:t>Neighborhood attributes</a:t>
            </a:r>
            <a:endParaRPr b="0" i="0" sz="2000" u="none" cap="none" strike="noStrike">
              <a:solidFill>
                <a:srgbClr val="F0345E"/>
              </a:solidFill>
              <a:latin typeface="Alfa Slab One"/>
              <a:ea typeface="Alfa Slab One"/>
              <a:cs typeface="Alfa Slab One"/>
              <a:sym typeface="Alfa Slab One"/>
            </a:endParaRPr>
          </a:p>
          <a:p>
            <a:pPr indent="0" lvl="0" marL="0" marR="0" rtl="0" algn="ctr">
              <a:lnSpc>
                <a:spcPct val="115000"/>
              </a:lnSpc>
              <a:spcBef>
                <a:spcPts val="0"/>
              </a:spcBef>
              <a:spcAft>
                <a:spcPts val="0"/>
              </a:spcAft>
              <a:buClr>
                <a:srgbClr val="000000"/>
              </a:buClr>
              <a:buSzPts val="2000"/>
              <a:buFont typeface="Arial"/>
              <a:buNone/>
            </a:pPr>
            <a:r>
              <a:t/>
            </a:r>
            <a:endParaRPr b="0" i="0" sz="2000" u="none" cap="none" strike="noStrike">
              <a:solidFill>
                <a:srgbClr val="F0345E"/>
              </a:solidFill>
              <a:latin typeface="Alfa Slab One"/>
              <a:ea typeface="Alfa Slab One"/>
              <a:cs typeface="Alfa Slab One"/>
              <a:sym typeface="Alfa Slab One"/>
            </a:endParaRPr>
          </a:p>
          <a:p>
            <a:pPr indent="0" lvl="0" marL="0" marR="0" rtl="0" algn="ctr">
              <a:lnSpc>
                <a:spcPct val="115000"/>
              </a:lnSpc>
              <a:spcBef>
                <a:spcPts val="0"/>
              </a:spcBef>
              <a:spcAft>
                <a:spcPts val="0"/>
              </a:spcAft>
              <a:buClr>
                <a:schemeClr val="dk1"/>
              </a:buClr>
              <a:buSzPts val="1100"/>
              <a:buFont typeface="Arial"/>
              <a:buNone/>
            </a:pPr>
            <a:r>
              <a:rPr b="0" i="0" lang="en" sz="2000" u="none" cap="none" strike="noStrike">
                <a:solidFill>
                  <a:schemeClr val="lt1"/>
                </a:solidFill>
                <a:latin typeface="Alfa Slab One"/>
                <a:ea typeface="Alfa Slab One"/>
                <a:cs typeface="Alfa Slab One"/>
                <a:sym typeface="Alfa Slab One"/>
              </a:rPr>
              <a:t>What are the key drivers of housing prices in U.S. high-poverty neighborhoods?</a:t>
            </a:r>
            <a:endParaRPr b="0" i="0" sz="2000" u="none" cap="none" strike="noStrike">
              <a:solidFill>
                <a:srgbClr val="F0345E"/>
              </a:solidFill>
              <a:latin typeface="Alfa Slab One"/>
              <a:ea typeface="Alfa Slab One"/>
              <a:cs typeface="Alfa Slab One"/>
              <a:sym typeface="Alfa Slab On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7" name="Shape 3327"/>
        <p:cNvGrpSpPr/>
        <p:nvPr/>
      </p:nvGrpSpPr>
      <p:grpSpPr>
        <a:xfrm>
          <a:off x="0" y="0"/>
          <a:ext cx="0" cy="0"/>
          <a:chOff x="0" y="0"/>
          <a:chExt cx="0" cy="0"/>
        </a:xfrm>
      </p:grpSpPr>
      <p:sp>
        <p:nvSpPr>
          <p:cNvPr id="3328" name="Google Shape;3328;p4"/>
          <p:cNvSpPr txBox="1"/>
          <p:nvPr>
            <p:ph idx="4294967295" type="ctrTitle"/>
          </p:nvPr>
        </p:nvSpPr>
        <p:spPr>
          <a:xfrm>
            <a:off x="667025" y="588600"/>
            <a:ext cx="2442600" cy="7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3000" u="none" cap="none" strike="noStrike">
                <a:solidFill>
                  <a:schemeClr val="lt1"/>
                </a:solidFill>
                <a:latin typeface="Alfa Slab One"/>
                <a:ea typeface="Alfa Slab One"/>
                <a:cs typeface="Alfa Slab One"/>
                <a:sym typeface="Alfa Slab One"/>
              </a:rPr>
              <a:t>Relevance</a:t>
            </a:r>
            <a:endParaRPr b="0" i="0" sz="3800" u="none" cap="none" strike="noStrike">
              <a:solidFill>
                <a:schemeClr val="lt1"/>
              </a:solidFill>
              <a:latin typeface="Alfa Slab One"/>
              <a:ea typeface="Alfa Slab One"/>
              <a:cs typeface="Alfa Slab One"/>
              <a:sym typeface="Alfa Slab One"/>
            </a:endParaRPr>
          </a:p>
        </p:txBody>
      </p:sp>
      <p:sp>
        <p:nvSpPr>
          <p:cNvPr id="3329" name="Google Shape;3329;p4"/>
          <p:cNvSpPr txBox="1"/>
          <p:nvPr/>
        </p:nvSpPr>
        <p:spPr>
          <a:xfrm>
            <a:off x="502150" y="1172775"/>
            <a:ext cx="7732800" cy="18471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15000"/>
              </a:lnSpc>
              <a:spcBef>
                <a:spcPts val="0"/>
              </a:spcBef>
              <a:spcAft>
                <a:spcPts val="0"/>
              </a:spcAft>
              <a:buClr>
                <a:schemeClr val="lt1"/>
              </a:buClr>
              <a:buSzPts val="1600"/>
              <a:buFont typeface="Alfa Slab One"/>
              <a:buChar char="●"/>
            </a:pPr>
            <a:r>
              <a:rPr b="0" i="0" lang="en" sz="1600" u="none" cap="none" strike="noStrike">
                <a:solidFill>
                  <a:schemeClr val="lt1"/>
                </a:solidFill>
                <a:latin typeface="Alfa Slab One"/>
                <a:ea typeface="Alfa Slab One"/>
                <a:cs typeface="Alfa Slab One"/>
                <a:sym typeface="Alfa Slab One"/>
              </a:rPr>
              <a:t>A two-level analysis</a:t>
            </a:r>
            <a:endParaRPr b="0" i="0" sz="1600" u="none" cap="none" strike="noStrike">
              <a:solidFill>
                <a:schemeClr val="lt1"/>
              </a:solidFill>
              <a:latin typeface="Alfa Slab One"/>
              <a:ea typeface="Alfa Slab One"/>
              <a:cs typeface="Alfa Slab One"/>
              <a:sym typeface="Alfa Slab One"/>
            </a:endParaRPr>
          </a:p>
          <a:p>
            <a:pPr indent="-330200" lvl="0" marL="457200" marR="0" rtl="0" algn="l">
              <a:lnSpc>
                <a:spcPct val="115000"/>
              </a:lnSpc>
              <a:spcBef>
                <a:spcPts val="0"/>
              </a:spcBef>
              <a:spcAft>
                <a:spcPts val="0"/>
              </a:spcAft>
              <a:buClr>
                <a:schemeClr val="lt1"/>
              </a:buClr>
              <a:buSzPts val="1600"/>
              <a:buFont typeface="Alfa Slab One"/>
              <a:buChar char="●"/>
            </a:pPr>
            <a:r>
              <a:rPr b="0" i="0" lang="en" sz="1600" u="none" cap="none" strike="noStrike">
                <a:solidFill>
                  <a:schemeClr val="lt1"/>
                </a:solidFill>
                <a:latin typeface="Alfa Slab One"/>
                <a:ea typeface="Alfa Slab One"/>
                <a:cs typeface="Alfa Slab One"/>
                <a:sym typeface="Alfa Slab One"/>
              </a:rPr>
              <a:t>City-level</a:t>
            </a:r>
            <a:r>
              <a:rPr b="0" i="0" lang="en" sz="1600" u="none" cap="none" strike="noStrike">
                <a:solidFill>
                  <a:srgbClr val="F0335E"/>
                </a:solidFill>
                <a:latin typeface="Alfa Slab One"/>
                <a:ea typeface="Alfa Slab One"/>
                <a:cs typeface="Alfa Slab One"/>
                <a:sym typeface="Alfa Slab One"/>
              </a:rPr>
              <a:t> </a:t>
            </a:r>
            <a:r>
              <a:rPr b="0" i="0" lang="en" sz="1600" u="none" cap="none" strike="noStrike">
                <a:solidFill>
                  <a:schemeClr val="lt1"/>
                </a:solidFill>
                <a:latin typeface="Alfa Slab One"/>
                <a:ea typeface="Alfa Slab One"/>
                <a:cs typeface="Alfa Slab One"/>
                <a:sym typeface="Alfa Slab One"/>
              </a:rPr>
              <a:t>analysis: </a:t>
            </a:r>
            <a:r>
              <a:rPr b="0" i="0" lang="en" sz="1600" u="none" cap="none" strike="noStrike">
                <a:solidFill>
                  <a:srgbClr val="F0345E"/>
                </a:solidFill>
                <a:latin typeface="Alfa Slab One"/>
                <a:ea typeface="Alfa Slab One"/>
                <a:cs typeface="Alfa Slab One"/>
                <a:sym typeface="Alfa Slab One"/>
              </a:rPr>
              <a:t>distinguishes the impact of housing and neighborhood attributes </a:t>
            </a:r>
            <a:r>
              <a:rPr b="0" i="0" lang="en" sz="1600" u="none" cap="none" strike="noStrike">
                <a:solidFill>
                  <a:schemeClr val="lt1"/>
                </a:solidFill>
                <a:latin typeface="Alfa Slab One"/>
                <a:ea typeface="Alfa Slab One"/>
                <a:cs typeface="Alfa Slab One"/>
                <a:sym typeface="Alfa Slab One"/>
              </a:rPr>
              <a:t>on housing prices. </a:t>
            </a:r>
            <a:endParaRPr b="0" i="0" sz="1600" u="none" cap="none" strike="noStrike">
              <a:solidFill>
                <a:schemeClr val="lt1"/>
              </a:solidFill>
              <a:latin typeface="Alfa Slab One"/>
              <a:ea typeface="Alfa Slab One"/>
              <a:cs typeface="Alfa Slab One"/>
              <a:sym typeface="Alfa Slab One"/>
            </a:endParaRPr>
          </a:p>
          <a:p>
            <a:pPr indent="-330200" lvl="0" marL="457200" marR="0" rtl="0" algn="l">
              <a:lnSpc>
                <a:spcPct val="115000"/>
              </a:lnSpc>
              <a:spcBef>
                <a:spcPts val="0"/>
              </a:spcBef>
              <a:spcAft>
                <a:spcPts val="0"/>
              </a:spcAft>
              <a:buClr>
                <a:schemeClr val="lt1"/>
              </a:buClr>
              <a:buSzPts val="1600"/>
              <a:buFont typeface="Alfa Slab One"/>
              <a:buChar char="●"/>
            </a:pPr>
            <a:r>
              <a:rPr b="0" i="0" lang="en" sz="1600" u="none" cap="none" strike="noStrike">
                <a:solidFill>
                  <a:schemeClr val="lt1"/>
                </a:solidFill>
                <a:latin typeface="Alfa Slab One"/>
                <a:ea typeface="Alfa Slab One"/>
                <a:cs typeface="Alfa Slab One"/>
                <a:sym typeface="Alfa Slab One"/>
              </a:rPr>
              <a:t>Inter-city level</a:t>
            </a:r>
            <a:r>
              <a:rPr b="0" i="0" lang="en" sz="1600" u="none" cap="none" strike="noStrike">
                <a:solidFill>
                  <a:srgbClr val="F0335E"/>
                </a:solidFill>
                <a:latin typeface="Alfa Slab One"/>
                <a:ea typeface="Alfa Slab One"/>
                <a:cs typeface="Alfa Slab One"/>
                <a:sym typeface="Alfa Slab One"/>
              </a:rPr>
              <a:t> </a:t>
            </a:r>
            <a:r>
              <a:rPr b="0" i="0" lang="en" sz="1600" u="none" cap="none" strike="noStrike">
                <a:solidFill>
                  <a:schemeClr val="lt1"/>
                </a:solidFill>
                <a:latin typeface="Alfa Slab One"/>
                <a:ea typeface="Alfa Slab One"/>
                <a:cs typeface="Alfa Slab One"/>
                <a:sym typeface="Alfa Slab One"/>
              </a:rPr>
              <a:t>analysis: </a:t>
            </a:r>
            <a:r>
              <a:rPr b="0" i="0" lang="en" sz="1600" u="none" cap="none" strike="noStrike">
                <a:solidFill>
                  <a:srgbClr val="F0345E"/>
                </a:solidFill>
                <a:latin typeface="Alfa Slab One"/>
                <a:ea typeface="Alfa Slab One"/>
                <a:cs typeface="Alfa Slab One"/>
                <a:sym typeface="Alfa Slab One"/>
              </a:rPr>
              <a:t>improves the validity &amp; generalizability of our findings</a:t>
            </a:r>
            <a:r>
              <a:rPr b="0" i="0" lang="en" sz="1600" u="none" cap="none" strike="noStrike">
                <a:solidFill>
                  <a:schemeClr val="lt1"/>
                </a:solidFill>
                <a:latin typeface="Alfa Slab One"/>
                <a:ea typeface="Alfa Slab One"/>
                <a:cs typeface="Alfa Slab One"/>
                <a:sym typeface="Alfa Slab One"/>
              </a:rPr>
              <a:t>. Together, they offer policymakers clearer insights to inform solutions for the affordable housing problem.</a:t>
            </a:r>
            <a:endParaRPr b="0" i="0" sz="1600" u="none" cap="none" strike="noStrike">
              <a:solidFill>
                <a:schemeClr val="lt1"/>
              </a:solidFill>
              <a:latin typeface="Alfa Slab One"/>
              <a:ea typeface="Alfa Slab One"/>
              <a:cs typeface="Alfa Slab One"/>
              <a:sym typeface="Alfa Slab One"/>
            </a:endParaRPr>
          </a:p>
        </p:txBody>
      </p:sp>
      <p:sp>
        <p:nvSpPr>
          <p:cNvPr id="3330" name="Google Shape;3330;p4"/>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331" name="Google Shape;3331;p4"/>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332" name="Google Shape;3332;p4"/>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333" name="Google Shape;3333;p4"/>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34" name="Google Shape;3334;p4"/>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35" name="Google Shape;3335;p4"/>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6" name="Google Shape;3336;p4"/>
          <p:cNvSpPr txBox="1"/>
          <p:nvPr/>
        </p:nvSpPr>
        <p:spPr>
          <a:xfrm>
            <a:off x="502150" y="3287350"/>
            <a:ext cx="7732800" cy="997500"/>
          </a:xfrm>
          <a:prstGeom prst="rect">
            <a:avLst/>
          </a:prstGeom>
          <a:noFill/>
          <a:ln>
            <a:noFill/>
          </a:ln>
        </p:spPr>
        <p:txBody>
          <a:bodyPr anchorCtr="0" anchor="t" bIns="91425" lIns="91425" spcFirstLastPara="1" rIns="91425" wrap="square" tIns="91425">
            <a:spAutoFit/>
          </a:bodyPr>
          <a:lstStyle/>
          <a:p>
            <a:pPr indent="-330200" lvl="0" marL="457200" marR="0" rtl="0" algn="l">
              <a:lnSpc>
                <a:spcPct val="115000"/>
              </a:lnSpc>
              <a:spcBef>
                <a:spcPts val="0"/>
              </a:spcBef>
              <a:spcAft>
                <a:spcPts val="0"/>
              </a:spcAft>
              <a:buClr>
                <a:schemeClr val="lt1"/>
              </a:buClr>
              <a:buSzPts val="1600"/>
              <a:buFont typeface="Alfa Slab One"/>
              <a:buChar char="●"/>
            </a:pPr>
            <a:r>
              <a:rPr b="0" i="0" lang="en" sz="1600" u="none" cap="none" strike="noStrike">
                <a:solidFill>
                  <a:schemeClr val="lt1"/>
                </a:solidFill>
                <a:latin typeface="Alfa Slab One"/>
                <a:ea typeface="Alfa Slab One"/>
                <a:cs typeface="Alfa Slab One"/>
                <a:sym typeface="Alfa Slab One"/>
              </a:rPr>
              <a:t>Inspire computational social scientists working with </a:t>
            </a:r>
            <a:r>
              <a:rPr b="0" i="0" lang="en" sz="1600" u="none" cap="none" strike="noStrike">
                <a:solidFill>
                  <a:srgbClr val="F0335E"/>
                </a:solidFill>
                <a:latin typeface="Alfa Slab One"/>
                <a:ea typeface="Alfa Slab One"/>
                <a:cs typeface="Alfa Slab One"/>
                <a:sym typeface="Alfa Slab One"/>
              </a:rPr>
              <a:t>big data</a:t>
            </a:r>
            <a:r>
              <a:rPr b="0" i="0" lang="en" sz="1600" u="none" cap="none" strike="noStrike">
                <a:solidFill>
                  <a:schemeClr val="lt1"/>
                </a:solidFill>
                <a:latin typeface="Alfa Slab One"/>
                <a:ea typeface="Alfa Slab One"/>
                <a:cs typeface="Alfa Slab One"/>
                <a:sym typeface="Alfa Slab One"/>
              </a:rPr>
              <a:t> and </a:t>
            </a:r>
            <a:r>
              <a:rPr b="0" i="0" lang="en" sz="1600" u="none" cap="none" strike="noStrike">
                <a:solidFill>
                  <a:srgbClr val="F0345E"/>
                </a:solidFill>
                <a:latin typeface="Alfa Slab One"/>
                <a:ea typeface="Alfa Slab One"/>
                <a:cs typeface="Alfa Slab One"/>
                <a:sym typeface="Alfa Slab One"/>
              </a:rPr>
              <a:t>map visualization</a:t>
            </a:r>
            <a:r>
              <a:rPr b="0" i="0" lang="en" sz="1600" u="none" cap="none" strike="noStrike">
                <a:solidFill>
                  <a:schemeClr val="lt1"/>
                </a:solidFill>
                <a:latin typeface="Alfa Slab One"/>
                <a:ea typeface="Alfa Slab One"/>
                <a:cs typeface="Alfa Slab One"/>
                <a:sym typeface="Alfa Slab One"/>
              </a:rPr>
              <a:t> to explore robust data processing and mapping tools for tackling large-scale research questions.</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0" name="Shape 3340"/>
        <p:cNvGrpSpPr/>
        <p:nvPr/>
      </p:nvGrpSpPr>
      <p:grpSpPr>
        <a:xfrm>
          <a:off x="0" y="0"/>
          <a:ext cx="0" cy="0"/>
          <a:chOff x="0" y="0"/>
          <a:chExt cx="0" cy="0"/>
        </a:xfrm>
      </p:grpSpPr>
      <p:sp>
        <p:nvSpPr>
          <p:cNvPr id="3341" name="Google Shape;3341;p5"/>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342" name="Google Shape;3342;p5"/>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343" name="Google Shape;3343;p5"/>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344" name="Google Shape;3344;p5"/>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    </a:t>
            </a:r>
            <a:endParaRPr b="0" i="0" sz="1400" u="none" cap="none" strike="noStrike">
              <a:solidFill>
                <a:srgbClr val="000000"/>
              </a:solidFill>
              <a:latin typeface="Arial"/>
              <a:ea typeface="Arial"/>
              <a:cs typeface="Arial"/>
              <a:sym typeface="Arial"/>
            </a:endParaRPr>
          </a:p>
        </p:txBody>
      </p:sp>
      <p:sp>
        <p:nvSpPr>
          <p:cNvPr id="3345" name="Google Shape;3345;p5"/>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46" name="Google Shape;3346;p5"/>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7" name="Google Shape;3347;p5"/>
          <p:cNvSpPr txBox="1"/>
          <p:nvPr/>
        </p:nvSpPr>
        <p:spPr>
          <a:xfrm>
            <a:off x="564725" y="573850"/>
            <a:ext cx="32052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3000"/>
              <a:buFont typeface="Arial"/>
              <a:buNone/>
            </a:pPr>
            <a:r>
              <a:rPr b="0" i="0" lang="en" sz="3000" u="none" cap="none" strike="noStrike">
                <a:solidFill>
                  <a:schemeClr val="lt1"/>
                </a:solidFill>
                <a:latin typeface="Alfa Slab One"/>
                <a:ea typeface="Alfa Slab One"/>
                <a:cs typeface="Alfa Slab One"/>
                <a:sym typeface="Alfa Slab One"/>
              </a:rPr>
              <a:t>Data we need</a:t>
            </a:r>
            <a:endParaRPr b="0" i="0" sz="1600" u="none" cap="none" strike="noStrike">
              <a:solidFill>
                <a:schemeClr val="lt1"/>
              </a:solidFill>
              <a:latin typeface="Georgia"/>
              <a:ea typeface="Georgia"/>
              <a:cs typeface="Georgia"/>
              <a:sym typeface="Georgia"/>
            </a:endParaRPr>
          </a:p>
        </p:txBody>
      </p:sp>
      <p:sp>
        <p:nvSpPr>
          <p:cNvPr id="3348" name="Google Shape;3348;p5"/>
          <p:cNvSpPr txBox="1"/>
          <p:nvPr/>
        </p:nvSpPr>
        <p:spPr>
          <a:xfrm>
            <a:off x="667025" y="1220350"/>
            <a:ext cx="7670100" cy="3121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rgbClr val="F0335E"/>
                </a:solidFill>
                <a:latin typeface="Alfa Slab One"/>
                <a:ea typeface="Alfa Slab One"/>
                <a:cs typeface="Alfa Slab One"/>
                <a:sym typeface="Alfa Slab One"/>
              </a:rPr>
              <a:t>Poverty rate</a:t>
            </a:r>
            <a:r>
              <a:rPr b="0" i="0" lang="en" sz="1600" u="none" cap="none" strike="noStrike">
                <a:solidFill>
                  <a:srgbClr val="F0335E"/>
                </a:solidFill>
                <a:latin typeface="Georgia"/>
                <a:ea typeface="Georgia"/>
                <a:cs typeface="Georgia"/>
                <a:sym typeface="Georgia"/>
              </a:rPr>
              <a:t>  </a:t>
            </a:r>
            <a:r>
              <a:rPr b="0" i="0" lang="en" sz="1600" u="none" cap="none" strike="noStrike">
                <a:solidFill>
                  <a:schemeClr val="lt1"/>
                </a:solidFill>
                <a:latin typeface="Georgia"/>
                <a:ea typeface="Georgia"/>
                <a:cs typeface="Georgia"/>
                <a:sym typeface="Georgia"/>
              </a:rPr>
              <a:t>- select </a:t>
            </a:r>
            <a:r>
              <a:rPr b="0" i="0" lang="en" sz="1600" u="sng" cap="none" strike="noStrike">
                <a:solidFill>
                  <a:schemeClr val="lt1"/>
                </a:solidFill>
                <a:latin typeface="Georgia"/>
                <a:ea typeface="Georgia"/>
                <a:cs typeface="Georgia"/>
                <a:sym typeface="Georgia"/>
              </a:rPr>
              <a:t>over 20%</a:t>
            </a:r>
            <a:endParaRPr b="0" i="0" sz="1600" u="sng"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chemeClr val="lt1"/>
                </a:solidFill>
                <a:latin typeface="Georgia"/>
                <a:ea typeface="Georgia"/>
                <a:cs typeface="Georgia"/>
                <a:sym typeface="Georgia"/>
              </a:rPr>
              <a:t>High-poverty neighborhoods in New York City, Los Angeles City, &amp; Chicago</a:t>
            </a:r>
            <a:endParaRPr b="0" i="0" sz="16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800"/>
              <a:buFont typeface="Arial"/>
              <a:buNone/>
            </a:pPr>
            <a:r>
              <a:t/>
            </a:r>
            <a:endParaRPr b="0" i="0" sz="8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rgbClr val="F0335E"/>
                </a:solidFill>
                <a:latin typeface="Alfa Slab One"/>
                <a:ea typeface="Alfa Slab One"/>
                <a:cs typeface="Alfa Slab One"/>
                <a:sym typeface="Alfa Slab One"/>
              </a:rPr>
              <a:t>Housing price</a:t>
            </a:r>
            <a:endParaRPr b="0" i="0" sz="16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chemeClr val="lt1"/>
                </a:solidFill>
                <a:latin typeface="Georgia"/>
                <a:ea typeface="Georgia"/>
                <a:cs typeface="Georgia"/>
                <a:sym typeface="Georgia"/>
              </a:rPr>
              <a:t>Market value of a listed property in the housing market</a:t>
            </a:r>
            <a:endParaRPr b="0" i="0" sz="16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800"/>
              <a:buFont typeface="Arial"/>
              <a:buNone/>
            </a:pPr>
            <a:r>
              <a:t/>
            </a:r>
            <a:endParaRPr b="0" i="0" sz="8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rgbClr val="F0335E"/>
                </a:solidFill>
                <a:latin typeface="Alfa Slab One"/>
                <a:ea typeface="Alfa Slab One"/>
                <a:cs typeface="Alfa Slab One"/>
                <a:sym typeface="Alfa Slab One"/>
              </a:rPr>
              <a:t>Housing attributes</a:t>
            </a:r>
            <a:r>
              <a:rPr b="0" i="0" lang="en" sz="1600" u="none" cap="none" strike="noStrike">
                <a:solidFill>
                  <a:schemeClr val="lt1"/>
                </a:solidFill>
                <a:latin typeface="Alfa Slab One"/>
                <a:ea typeface="Alfa Slab One"/>
                <a:cs typeface="Alfa Slab One"/>
                <a:sym typeface="Alfa Slab One"/>
              </a:rPr>
              <a:t>*</a:t>
            </a:r>
            <a:endParaRPr b="0" i="0" sz="1600" u="none" cap="none" strike="noStrike">
              <a:solidFill>
                <a:srgbClr val="F0335E"/>
              </a:solidFill>
              <a:latin typeface="Alfa Slab One"/>
              <a:ea typeface="Alfa Slab One"/>
              <a:cs typeface="Alfa Slab One"/>
              <a:sym typeface="Alfa Slab One"/>
            </a:endParaRPr>
          </a:p>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chemeClr val="lt1"/>
                </a:solidFill>
                <a:latin typeface="Georgia"/>
                <a:ea typeface="Georgia"/>
                <a:cs typeface="Georgia"/>
                <a:sym typeface="Georgia"/>
              </a:rPr>
              <a:t>Property size, age, &amp; type</a:t>
            </a:r>
            <a:endParaRPr b="0" i="0" sz="16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800"/>
              <a:buFont typeface="Arial"/>
              <a:buNone/>
            </a:pPr>
            <a:r>
              <a:t/>
            </a:r>
            <a:endParaRPr b="0" i="0" sz="8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rgbClr val="F0335E"/>
                </a:solidFill>
                <a:latin typeface="Alfa Slab One"/>
                <a:ea typeface="Alfa Slab One"/>
                <a:cs typeface="Alfa Slab One"/>
                <a:sym typeface="Alfa Slab One"/>
              </a:rPr>
              <a:t>Neighborhood attributes</a:t>
            </a:r>
            <a:r>
              <a:rPr b="0" i="0" lang="en" sz="1600" u="none" cap="none" strike="noStrike">
                <a:solidFill>
                  <a:schemeClr val="lt1"/>
                </a:solidFill>
                <a:latin typeface="Alfa Slab One"/>
                <a:ea typeface="Alfa Slab One"/>
                <a:cs typeface="Alfa Slab One"/>
                <a:sym typeface="Alfa Slab One"/>
              </a:rPr>
              <a:t>*</a:t>
            </a:r>
            <a:endParaRPr b="0" i="0" sz="1600" u="none" cap="none" strike="noStrike">
              <a:solidFill>
                <a:srgbClr val="F0335E"/>
              </a:solidFill>
              <a:latin typeface="Alfa Slab One"/>
              <a:ea typeface="Alfa Slab One"/>
              <a:cs typeface="Alfa Slab One"/>
              <a:sym typeface="Alfa Slab One"/>
            </a:endParaRPr>
          </a:p>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chemeClr val="lt1"/>
                </a:solidFill>
                <a:latin typeface="Georgia"/>
                <a:ea typeface="Georgia"/>
                <a:cs typeface="Georgia"/>
                <a:sym typeface="Georgia"/>
              </a:rPr>
              <a:t>Demographics - Population density, Median age, Dominant race </a:t>
            </a:r>
            <a:endParaRPr b="0" i="0" sz="1600" u="none" cap="none" strike="noStrike">
              <a:solidFill>
                <a:schemeClr val="lt1"/>
              </a:solidFill>
              <a:latin typeface="Georgia"/>
              <a:ea typeface="Georgia"/>
              <a:cs typeface="Georgia"/>
              <a:sym typeface="Georgia"/>
            </a:endParaRPr>
          </a:p>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chemeClr val="lt1"/>
                </a:solidFill>
                <a:latin typeface="Georgia"/>
                <a:ea typeface="Georgia"/>
                <a:cs typeface="Georgia"/>
                <a:sym typeface="Georgia"/>
              </a:rPr>
              <a:t>Public services - Public transit, Hospitals, Parks, Accessibility to commercial areas</a:t>
            </a:r>
            <a:endParaRPr b="0" i="0" sz="1400" u="none" cap="none" strike="noStrike">
              <a:solidFill>
                <a:srgbClr val="000000"/>
              </a:solidFill>
              <a:latin typeface="Arial"/>
              <a:ea typeface="Arial"/>
              <a:cs typeface="Arial"/>
              <a:sym typeface="Arial"/>
            </a:endParaRPr>
          </a:p>
        </p:txBody>
      </p:sp>
      <p:sp>
        <p:nvSpPr>
          <p:cNvPr id="3349" name="Google Shape;3349;p5"/>
          <p:cNvSpPr/>
          <p:nvPr/>
        </p:nvSpPr>
        <p:spPr>
          <a:xfrm rot="-8100000">
            <a:off x="360444" y="2077199"/>
            <a:ext cx="173948" cy="17649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350" name="Google Shape;3350;p5"/>
          <p:cNvSpPr/>
          <p:nvPr/>
        </p:nvSpPr>
        <p:spPr>
          <a:xfrm rot="-8100000">
            <a:off x="360444" y="2762999"/>
            <a:ext cx="173948" cy="17649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351" name="Google Shape;3351;p5"/>
          <p:cNvSpPr/>
          <p:nvPr/>
        </p:nvSpPr>
        <p:spPr>
          <a:xfrm rot="-8100000">
            <a:off x="360444" y="3448799"/>
            <a:ext cx="173948" cy="17649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352" name="Google Shape;3352;p5"/>
          <p:cNvSpPr txBox="1"/>
          <p:nvPr/>
        </p:nvSpPr>
        <p:spPr>
          <a:xfrm>
            <a:off x="6506800" y="2453800"/>
            <a:ext cx="1905000" cy="93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0" i="0" lang="en" sz="2000" u="none" cap="none" strike="noStrike">
                <a:solidFill>
                  <a:schemeClr val="lt1"/>
                </a:solidFill>
                <a:highlight>
                  <a:srgbClr val="F0335E"/>
                </a:highlight>
                <a:latin typeface="Alfa Slab One"/>
                <a:ea typeface="Alfa Slab One"/>
                <a:cs typeface="Alfa Slab One"/>
                <a:sym typeface="Alfa Slab One"/>
              </a:rPr>
              <a:t>Also Aggregated</a:t>
            </a:r>
            <a:endParaRPr b="0" i="0" sz="2000" u="none" cap="none" strike="noStrike">
              <a:solidFill>
                <a:schemeClr val="lt1"/>
              </a:solidFill>
              <a:highlight>
                <a:srgbClr val="F0335E"/>
              </a:highlight>
              <a:latin typeface="Alfa Slab One"/>
              <a:ea typeface="Alfa Slab One"/>
              <a:cs typeface="Alfa Slab One"/>
              <a:sym typeface="Alfa Slab One"/>
            </a:endParaRPr>
          </a:p>
        </p:txBody>
      </p:sp>
      <p:sp>
        <p:nvSpPr>
          <p:cNvPr id="3353" name="Google Shape;3353;p5"/>
          <p:cNvSpPr txBox="1"/>
          <p:nvPr/>
        </p:nvSpPr>
        <p:spPr>
          <a:xfrm>
            <a:off x="667025" y="4508300"/>
            <a:ext cx="7670100" cy="486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1100"/>
              <a:buFont typeface="Arial"/>
              <a:buNone/>
            </a:pPr>
            <a:r>
              <a:rPr b="0" i="0" lang="en" sz="1000" u="none" cap="none" strike="noStrike">
                <a:solidFill>
                  <a:schemeClr val="lt1"/>
                </a:solidFill>
                <a:latin typeface="Georgia"/>
                <a:ea typeface="Georgia"/>
                <a:cs typeface="Georgia"/>
                <a:sym typeface="Georgia"/>
              </a:rPr>
              <a:t>*Kain, J. F., &amp; Quigley, J. M. (1975). The value of housing attributes. In </a:t>
            </a:r>
            <a:r>
              <a:rPr b="0" i="1" lang="en" sz="1000" u="none" cap="none" strike="noStrike">
                <a:solidFill>
                  <a:schemeClr val="lt1"/>
                </a:solidFill>
                <a:latin typeface="Georgia"/>
                <a:ea typeface="Georgia"/>
                <a:cs typeface="Georgia"/>
                <a:sym typeface="Georgia"/>
              </a:rPr>
              <a:t>Housing Markets and Racial Discrimination: A Microeconomic Analysis</a:t>
            </a:r>
            <a:r>
              <a:rPr b="0" i="0" lang="en" sz="1000" u="none" cap="none" strike="noStrike">
                <a:solidFill>
                  <a:schemeClr val="lt1"/>
                </a:solidFill>
                <a:latin typeface="Georgia"/>
                <a:ea typeface="Georgia"/>
                <a:cs typeface="Georgia"/>
                <a:sym typeface="Georgia"/>
              </a:rPr>
              <a:t> (pp. 190-230). NBER.</a:t>
            </a:r>
            <a:endParaRPr b="0" i="0" sz="1200" u="none" cap="none" strike="noStrike">
              <a:solidFill>
                <a:schemeClr val="lt1"/>
              </a:solidFill>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7" name="Shape 3357"/>
        <p:cNvGrpSpPr/>
        <p:nvPr/>
      </p:nvGrpSpPr>
      <p:grpSpPr>
        <a:xfrm>
          <a:off x="0" y="0"/>
          <a:ext cx="0" cy="0"/>
          <a:chOff x="0" y="0"/>
          <a:chExt cx="0" cy="0"/>
        </a:xfrm>
      </p:grpSpPr>
      <p:sp>
        <p:nvSpPr>
          <p:cNvPr id="3358" name="Google Shape;3358;p6"/>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359" name="Google Shape;3359;p6"/>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360" name="Google Shape;3360;p6"/>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361" name="Google Shape;3361;p6"/>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362" name="Google Shape;3362;p6"/>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63" name="Google Shape;3363;p6"/>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4" name="Google Shape;3364;p6"/>
          <p:cNvSpPr txBox="1"/>
          <p:nvPr/>
        </p:nvSpPr>
        <p:spPr>
          <a:xfrm>
            <a:off x="667025" y="926775"/>
            <a:ext cx="7961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rgbClr val="F0335E"/>
                </a:solidFill>
                <a:latin typeface="Alfa Slab One"/>
                <a:ea typeface="Alfa Slab One"/>
                <a:cs typeface="Alfa Slab One"/>
                <a:sym typeface="Alfa Slab One"/>
              </a:rPr>
              <a:t>Poverty rate</a:t>
            </a:r>
            <a:r>
              <a:rPr b="0" i="0" lang="en" sz="1600" u="none" cap="none" strike="noStrike">
                <a:solidFill>
                  <a:srgbClr val="F0335E"/>
                </a:solidFill>
                <a:latin typeface="Georgia"/>
                <a:ea typeface="Georgia"/>
                <a:cs typeface="Georgia"/>
                <a:sym typeface="Georgia"/>
              </a:rPr>
              <a:t>  </a:t>
            </a:r>
            <a:r>
              <a:rPr b="0" i="0" lang="en" sz="1600" u="none" cap="none" strike="noStrike">
                <a:solidFill>
                  <a:schemeClr val="lt1"/>
                </a:solidFill>
                <a:latin typeface="Georgia"/>
                <a:ea typeface="Georgia"/>
                <a:cs typeface="Georgia"/>
                <a:sym typeface="Georgia"/>
              </a:rPr>
              <a:t>-</a:t>
            </a:r>
            <a:r>
              <a:rPr b="0" i="0" lang="en" sz="1600" u="none" cap="none" strike="noStrike">
                <a:solidFill>
                  <a:srgbClr val="F0335E"/>
                </a:solidFill>
                <a:latin typeface="Georgia"/>
                <a:ea typeface="Georgia"/>
                <a:cs typeface="Georgia"/>
                <a:sym typeface="Georgia"/>
              </a:rPr>
              <a:t> </a:t>
            </a:r>
            <a:r>
              <a:rPr b="0" i="0" lang="en" sz="1400" u="none" cap="none" strike="noStrike">
                <a:solidFill>
                  <a:schemeClr val="lt1"/>
                </a:solidFill>
                <a:latin typeface="Georgia"/>
                <a:ea typeface="Georgia"/>
                <a:cs typeface="Georgia"/>
                <a:sym typeface="Georgia"/>
              </a:rPr>
              <a:t>Scraped a dynamic LA map ➡️ joined 3 cities datasets  ➡️ selected over 20%</a:t>
            </a:r>
            <a:endParaRPr b="0" i="0" sz="1400" u="none" cap="none" strike="noStrike">
              <a:solidFill>
                <a:schemeClr val="lt1"/>
              </a:solidFill>
              <a:latin typeface="Georgia"/>
              <a:ea typeface="Georgia"/>
              <a:cs typeface="Georgia"/>
              <a:sym typeface="Georgia"/>
            </a:endParaRPr>
          </a:p>
        </p:txBody>
      </p:sp>
      <p:sp>
        <p:nvSpPr>
          <p:cNvPr id="3365" name="Google Shape;3365;p6"/>
          <p:cNvSpPr txBox="1"/>
          <p:nvPr/>
        </p:nvSpPr>
        <p:spPr>
          <a:xfrm>
            <a:off x="667025" y="1717025"/>
            <a:ext cx="8214300" cy="23826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15000"/>
              </a:lnSpc>
              <a:spcBef>
                <a:spcPts val="0"/>
              </a:spcBef>
              <a:spcAft>
                <a:spcPts val="0"/>
              </a:spcAft>
              <a:buClr>
                <a:schemeClr val="lt1"/>
              </a:buClr>
              <a:buSzPts val="1400"/>
              <a:buFont typeface="Georgia"/>
              <a:buChar char="●"/>
            </a:pPr>
            <a:r>
              <a:rPr b="1" i="0" lang="en" sz="1400" u="none" cap="none" strike="noStrike">
                <a:solidFill>
                  <a:schemeClr val="lt1"/>
                </a:solidFill>
                <a:latin typeface="Georgia"/>
                <a:ea typeface="Georgia"/>
                <a:cs typeface="Georgia"/>
                <a:sym typeface="Georgia"/>
              </a:rPr>
              <a:t>US Census Bureau - The most unintuitive data portal.</a:t>
            </a:r>
            <a:endParaRPr b="1" i="0" sz="1400" u="none" cap="none" strike="noStrike">
              <a:solidFill>
                <a:schemeClr val="lt1"/>
              </a:solidFill>
              <a:latin typeface="Georgia"/>
              <a:ea typeface="Georgia"/>
              <a:cs typeface="Georgia"/>
              <a:sym typeface="Georgia"/>
            </a:endParaRPr>
          </a:p>
          <a:p>
            <a:pPr indent="-317500" lvl="1" marL="914400" marR="0" rtl="0" algn="l">
              <a:lnSpc>
                <a:spcPct val="115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Demographics - Population density, Median age, Dominant race </a:t>
            </a:r>
            <a:endParaRPr b="0" i="0" sz="1400" u="none" cap="none" strike="noStrike">
              <a:solidFill>
                <a:schemeClr val="lt1"/>
              </a:solidFill>
              <a:latin typeface="Georgia"/>
              <a:ea typeface="Georgia"/>
              <a:cs typeface="Georgia"/>
              <a:sym typeface="Georgia"/>
            </a:endParaRPr>
          </a:p>
          <a:p>
            <a:pPr indent="-317500" lvl="2" marL="1371600" marR="0" rtl="0" algn="l">
              <a:lnSpc>
                <a:spcPct val="115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Alternative source: </a:t>
            </a:r>
            <a:r>
              <a:rPr b="0" i="0" lang="en" sz="1400" u="sng" cap="none" strike="noStrike">
                <a:solidFill>
                  <a:schemeClr val="lt1"/>
                </a:solidFill>
                <a:latin typeface="Georgia"/>
                <a:ea typeface="Georgia"/>
                <a:cs typeface="Georgia"/>
                <a:sym typeface="Georgia"/>
              </a:rPr>
              <a:t>Scraped from City-Data</a:t>
            </a:r>
            <a:endParaRPr b="0" i="0" sz="1400" u="none" cap="none" strike="noStrike">
              <a:solidFill>
                <a:schemeClr val="lt1"/>
              </a:solidFill>
              <a:latin typeface="Georgia"/>
              <a:ea typeface="Georgia"/>
              <a:cs typeface="Georgia"/>
              <a:sym typeface="Georgia"/>
            </a:endParaRPr>
          </a:p>
          <a:p>
            <a:pPr indent="0" lvl="0" marL="1371600" marR="0" rtl="0" algn="l">
              <a:lnSpc>
                <a:spcPct val="115000"/>
              </a:lnSpc>
              <a:spcBef>
                <a:spcPts val="0"/>
              </a:spcBef>
              <a:spcAft>
                <a:spcPts val="0"/>
              </a:spcAft>
              <a:buClr>
                <a:srgbClr val="000000"/>
              </a:buClr>
              <a:buSzPts val="1400"/>
              <a:buFont typeface="Arial"/>
              <a:buNone/>
            </a:pPr>
            <a:r>
              <a:t/>
            </a:r>
            <a:endParaRPr b="0" i="0" sz="1400" u="none" cap="none" strike="noStrike">
              <a:solidFill>
                <a:schemeClr val="lt1"/>
              </a:solidFill>
              <a:latin typeface="Georgia"/>
              <a:ea typeface="Georgia"/>
              <a:cs typeface="Georgia"/>
              <a:sym typeface="Georgia"/>
            </a:endParaRPr>
          </a:p>
          <a:p>
            <a:pPr indent="0" lvl="0" marL="457200" marR="0" rtl="0" algn="l">
              <a:lnSpc>
                <a:spcPct val="115000"/>
              </a:lnSpc>
              <a:spcBef>
                <a:spcPts val="0"/>
              </a:spcBef>
              <a:spcAft>
                <a:spcPts val="0"/>
              </a:spcAft>
              <a:buClr>
                <a:srgbClr val="000000"/>
              </a:buClr>
              <a:buSzPts val="1400"/>
              <a:buFont typeface="Arial"/>
              <a:buNone/>
            </a:pPr>
            <a:r>
              <a:t/>
            </a:r>
            <a:endParaRPr b="1" i="0" sz="1400" u="none" cap="none" strike="noStrike">
              <a:solidFill>
                <a:schemeClr val="lt1"/>
              </a:solidFill>
              <a:latin typeface="Georgia"/>
              <a:ea typeface="Georgia"/>
              <a:cs typeface="Georgia"/>
              <a:sym typeface="Georgia"/>
            </a:endParaRPr>
          </a:p>
          <a:p>
            <a:pPr indent="0" lvl="0" marL="457200" marR="0" rtl="0" algn="l">
              <a:lnSpc>
                <a:spcPct val="115000"/>
              </a:lnSpc>
              <a:spcBef>
                <a:spcPts val="0"/>
              </a:spcBef>
              <a:spcAft>
                <a:spcPts val="0"/>
              </a:spcAft>
              <a:buClr>
                <a:srgbClr val="000000"/>
              </a:buClr>
              <a:buSzPts val="1400"/>
              <a:buFont typeface="Arial"/>
              <a:buNone/>
            </a:pPr>
            <a:r>
              <a:t/>
            </a:r>
            <a:endParaRPr b="1" i="0" sz="1400" u="none" cap="none" strike="noStrike">
              <a:solidFill>
                <a:schemeClr val="lt1"/>
              </a:solidFill>
              <a:latin typeface="Georgia"/>
              <a:ea typeface="Georgia"/>
              <a:cs typeface="Georgia"/>
              <a:sym typeface="Georgia"/>
            </a:endParaRPr>
          </a:p>
          <a:p>
            <a:pPr indent="-317500" lvl="0" marL="457200" marR="0" rtl="0" algn="l">
              <a:lnSpc>
                <a:spcPct val="115000"/>
              </a:lnSpc>
              <a:spcBef>
                <a:spcPts val="0"/>
              </a:spcBef>
              <a:spcAft>
                <a:spcPts val="0"/>
              </a:spcAft>
              <a:buClr>
                <a:schemeClr val="lt1"/>
              </a:buClr>
              <a:buSzPts val="1400"/>
              <a:buFont typeface="Georgia"/>
              <a:buChar char="●"/>
            </a:pPr>
            <a:r>
              <a:rPr b="1" i="0" lang="en" sz="1400" u="none" cap="none" strike="noStrike">
                <a:solidFill>
                  <a:schemeClr val="lt1"/>
                </a:solidFill>
                <a:latin typeface="Georgia"/>
                <a:ea typeface="Georgia"/>
                <a:cs typeface="Georgia"/>
                <a:sym typeface="Georgia"/>
              </a:rPr>
              <a:t>Inconsistent naming</a:t>
            </a:r>
            <a:r>
              <a:rPr b="0" i="0" lang="en" sz="1400" u="none" cap="none" strike="noStrike">
                <a:solidFill>
                  <a:schemeClr val="lt1"/>
                </a:solidFill>
                <a:latin typeface="Georgia"/>
                <a:ea typeface="Georgia"/>
                <a:cs typeface="Georgia"/>
                <a:sym typeface="Georgia"/>
              </a:rPr>
              <a:t> of neighborhoods in datasets: neighborhood names/ census tracts/ zip codes/ park names! </a:t>
            </a:r>
            <a:endParaRPr b="0" i="0" sz="1400" u="none" cap="none" strike="noStrike">
              <a:solidFill>
                <a:schemeClr val="lt1"/>
              </a:solidFill>
              <a:latin typeface="Georgia"/>
              <a:ea typeface="Georgia"/>
              <a:cs typeface="Georgia"/>
              <a:sym typeface="Georgia"/>
            </a:endParaRPr>
          </a:p>
          <a:p>
            <a:pPr indent="-317500" lvl="1" marL="914400" marR="0" rtl="0" algn="l">
              <a:lnSpc>
                <a:spcPct val="115000"/>
              </a:lnSpc>
              <a:spcBef>
                <a:spcPts val="0"/>
              </a:spcBef>
              <a:spcAft>
                <a:spcPts val="0"/>
              </a:spcAft>
              <a:buClr>
                <a:schemeClr val="lt1"/>
              </a:buClr>
              <a:buSzPts val="1400"/>
              <a:buFont typeface="Georgia"/>
              <a:buChar char="○"/>
            </a:pPr>
            <a:r>
              <a:rPr b="0" i="0" lang="en" sz="1400" u="none" cap="none" strike="noStrike">
                <a:solidFill>
                  <a:schemeClr val="lt1"/>
                </a:solidFill>
                <a:latin typeface="Georgia"/>
                <a:ea typeface="Georgia"/>
                <a:cs typeface="Georgia"/>
                <a:sym typeface="Georgia"/>
              </a:rPr>
              <a:t>Regular expression on names - Matched as </a:t>
            </a:r>
            <a:r>
              <a:rPr lang="en">
                <a:solidFill>
                  <a:schemeClr val="lt1"/>
                </a:solidFill>
                <a:latin typeface="Georgia"/>
                <a:ea typeface="Georgia"/>
                <a:cs typeface="Georgia"/>
                <a:sym typeface="Georgia"/>
              </a:rPr>
              <a:t>many</a:t>
            </a:r>
            <a:r>
              <a:rPr b="0" i="0" lang="en" sz="1400" u="none" cap="none" strike="noStrike">
                <a:solidFill>
                  <a:schemeClr val="lt1"/>
                </a:solidFill>
                <a:latin typeface="Georgia"/>
                <a:ea typeface="Georgia"/>
                <a:cs typeface="Georgia"/>
                <a:sym typeface="Georgia"/>
              </a:rPr>
              <a:t> as we can</a:t>
            </a:r>
            <a:endParaRPr b="0" i="0" sz="1400" u="none" cap="none" strike="noStrike">
              <a:solidFill>
                <a:schemeClr val="lt1"/>
              </a:solidFill>
              <a:latin typeface="Alfa Slab One"/>
              <a:ea typeface="Alfa Slab One"/>
              <a:cs typeface="Alfa Slab One"/>
              <a:sym typeface="Alfa Slab One"/>
            </a:endParaRPr>
          </a:p>
        </p:txBody>
      </p:sp>
      <p:sp>
        <p:nvSpPr>
          <p:cNvPr id="3366" name="Google Shape;3366;p6"/>
          <p:cNvSpPr txBox="1"/>
          <p:nvPr/>
        </p:nvSpPr>
        <p:spPr>
          <a:xfrm>
            <a:off x="667025" y="1357875"/>
            <a:ext cx="5633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rgbClr val="F0335E"/>
                </a:solidFill>
                <a:latin typeface="Alfa Slab One"/>
                <a:ea typeface="Alfa Slab One"/>
                <a:cs typeface="Alfa Slab One"/>
                <a:sym typeface="Alfa Slab One"/>
              </a:rPr>
              <a:t>Neighborhood attributes (Demographics)</a:t>
            </a:r>
            <a:endParaRPr b="0" i="0" sz="1600" u="none" cap="none" strike="noStrike">
              <a:solidFill>
                <a:srgbClr val="F0335E"/>
              </a:solidFill>
              <a:latin typeface="Alfa Slab One"/>
              <a:ea typeface="Alfa Slab One"/>
              <a:cs typeface="Alfa Slab One"/>
              <a:sym typeface="Alfa Slab One"/>
            </a:endParaRPr>
          </a:p>
        </p:txBody>
      </p:sp>
      <p:sp>
        <p:nvSpPr>
          <p:cNvPr id="3367" name="Google Shape;3367;p6"/>
          <p:cNvSpPr txBox="1"/>
          <p:nvPr/>
        </p:nvSpPr>
        <p:spPr>
          <a:xfrm>
            <a:off x="564725" y="421450"/>
            <a:ext cx="76701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3000"/>
              <a:buFont typeface="Arial"/>
              <a:buNone/>
            </a:pPr>
            <a:r>
              <a:rPr b="0" i="0" lang="en" sz="3000" u="none" cap="none" strike="noStrike">
                <a:solidFill>
                  <a:schemeClr val="lt1"/>
                </a:solidFill>
                <a:latin typeface="Alfa Slab One"/>
                <a:ea typeface="Alfa Slab One"/>
                <a:cs typeface="Alfa Slab One"/>
                <a:sym typeface="Alfa Slab One"/>
              </a:rPr>
              <a:t>Data we scraped</a:t>
            </a:r>
            <a:endParaRPr b="0" i="0" sz="1600" u="none" cap="none" strike="noStrike">
              <a:solidFill>
                <a:schemeClr val="lt1"/>
              </a:solidFill>
              <a:latin typeface="Georgia"/>
              <a:ea typeface="Georgia"/>
              <a:cs typeface="Georgia"/>
              <a:sym typeface="Georgia"/>
            </a:endParaRPr>
          </a:p>
        </p:txBody>
      </p:sp>
      <p:sp>
        <p:nvSpPr>
          <p:cNvPr id="3368" name="Google Shape;3368;p6"/>
          <p:cNvSpPr txBox="1"/>
          <p:nvPr/>
        </p:nvSpPr>
        <p:spPr>
          <a:xfrm>
            <a:off x="667025" y="2699054"/>
            <a:ext cx="15549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B80672"/>
                </a:solidFill>
                <a:highlight>
                  <a:schemeClr val="lt1"/>
                </a:highlight>
                <a:latin typeface="Roboto Mono"/>
                <a:ea typeface="Roboto Mono"/>
                <a:cs typeface="Roboto Mono"/>
                <a:sym typeface="Roboto Mono"/>
              </a:rPr>
              <a:t>poverty_rate.csv</a:t>
            </a:r>
            <a:endParaRPr b="1" i="0" sz="1100" u="none" cap="none" strike="noStrike">
              <a:solidFill>
                <a:srgbClr val="000000"/>
              </a:solidFill>
              <a:highlight>
                <a:schemeClr val="lt1"/>
              </a:highlight>
              <a:latin typeface="Arial"/>
              <a:ea typeface="Arial"/>
              <a:cs typeface="Arial"/>
              <a:sym typeface="Arial"/>
            </a:endParaRPr>
          </a:p>
        </p:txBody>
      </p:sp>
      <p:sp>
        <p:nvSpPr>
          <p:cNvPr id="3369" name="Google Shape;3369;p6"/>
          <p:cNvSpPr txBox="1"/>
          <p:nvPr/>
        </p:nvSpPr>
        <p:spPr>
          <a:xfrm>
            <a:off x="2221925" y="2699054"/>
            <a:ext cx="18636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B80672"/>
                </a:solidFill>
                <a:highlight>
                  <a:schemeClr val="lt1"/>
                </a:highlight>
                <a:latin typeface="Roboto Mono"/>
                <a:ea typeface="Roboto Mono"/>
                <a:cs typeface="Roboto Mono"/>
                <a:sym typeface="Roboto Mono"/>
              </a:rPr>
              <a:t>all_demographics.csv</a:t>
            </a:r>
            <a:endParaRPr b="1" i="0" sz="1100" u="none" cap="none" strike="noStrike">
              <a:solidFill>
                <a:srgbClr val="B80672"/>
              </a:solidFill>
              <a:highlight>
                <a:schemeClr val="lt1"/>
              </a:highlight>
              <a:latin typeface="Roboto Mono"/>
              <a:ea typeface="Roboto Mono"/>
              <a:cs typeface="Roboto Mono"/>
              <a:sym typeface="Roboto Mono"/>
            </a:endParaRPr>
          </a:p>
        </p:txBody>
      </p:sp>
      <p:sp>
        <p:nvSpPr>
          <p:cNvPr id="3370" name="Google Shape;3370;p6"/>
          <p:cNvSpPr txBox="1"/>
          <p:nvPr/>
        </p:nvSpPr>
        <p:spPr>
          <a:xfrm>
            <a:off x="4140800" y="2699054"/>
            <a:ext cx="1776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B80672"/>
                </a:solidFill>
                <a:highlight>
                  <a:schemeClr val="lt1"/>
                </a:highlight>
                <a:latin typeface="Roboto Mono"/>
                <a:ea typeface="Roboto Mono"/>
                <a:cs typeface="Roboto Mono"/>
                <a:sym typeface="Roboto Mono"/>
              </a:rPr>
              <a:t>redfin_housing.csv</a:t>
            </a:r>
            <a:endParaRPr b="1" i="0" sz="1100" u="none" cap="none" strike="noStrike">
              <a:solidFill>
                <a:srgbClr val="000000"/>
              </a:solidFill>
              <a:highlight>
                <a:schemeClr val="lt1"/>
              </a:highlight>
              <a:latin typeface="Arial"/>
              <a:ea typeface="Arial"/>
              <a:cs typeface="Arial"/>
              <a:sym typeface="Arial"/>
            </a:endParaRPr>
          </a:p>
        </p:txBody>
      </p:sp>
      <p:sp>
        <p:nvSpPr>
          <p:cNvPr id="3371" name="Google Shape;3371;p6"/>
          <p:cNvSpPr txBox="1"/>
          <p:nvPr/>
        </p:nvSpPr>
        <p:spPr>
          <a:xfrm>
            <a:off x="5844275" y="2699054"/>
            <a:ext cx="2916000" cy="354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1" i="0" lang="en" sz="1100" u="none" cap="none" strike="noStrike">
                <a:solidFill>
                  <a:srgbClr val="B80672"/>
                </a:solidFill>
                <a:highlight>
                  <a:schemeClr val="lt1"/>
                </a:highlight>
                <a:latin typeface="Roboto Mono"/>
                <a:ea typeface="Roboto Mono"/>
                <a:cs typeface="Roboto Mono"/>
                <a:sym typeface="Roboto Mono"/>
              </a:rPr>
              <a:t>govt_neighborhood_definition.csv</a:t>
            </a:r>
            <a:endParaRPr b="1" i="0" sz="1100" u="none" cap="none" strike="noStrike">
              <a:solidFill>
                <a:srgbClr val="000000"/>
              </a:solidFill>
              <a:highlight>
                <a:schemeClr val="lt1"/>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75" name="Shape 3375"/>
        <p:cNvGrpSpPr/>
        <p:nvPr/>
      </p:nvGrpSpPr>
      <p:grpSpPr>
        <a:xfrm>
          <a:off x="0" y="0"/>
          <a:ext cx="0" cy="0"/>
          <a:chOff x="0" y="0"/>
          <a:chExt cx="0" cy="0"/>
        </a:xfrm>
      </p:grpSpPr>
      <p:sp>
        <p:nvSpPr>
          <p:cNvPr id="3376" name="Google Shape;3376;p7"/>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377" name="Google Shape;3377;p7"/>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378" name="Google Shape;3378;p7"/>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379" name="Google Shape;3379;p7"/>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380" name="Google Shape;3380;p7"/>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381" name="Google Shape;3381;p7"/>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382" name="Google Shape;3382;p7"/>
          <p:cNvPicPr preferRelativeResize="0"/>
          <p:nvPr/>
        </p:nvPicPr>
        <p:blipFill rotWithShape="1">
          <a:blip r:embed="rId3">
            <a:alphaModFix/>
          </a:blip>
          <a:srcRect b="0" l="0" r="0" t="0"/>
          <a:stretch/>
        </p:blipFill>
        <p:spPr>
          <a:xfrm>
            <a:off x="485150" y="3859024"/>
            <a:ext cx="407950" cy="485650"/>
          </a:xfrm>
          <a:prstGeom prst="rect">
            <a:avLst/>
          </a:prstGeom>
          <a:noFill/>
          <a:ln>
            <a:noFill/>
          </a:ln>
        </p:spPr>
      </p:pic>
      <p:sp>
        <p:nvSpPr>
          <p:cNvPr id="3383" name="Google Shape;3383;p7"/>
          <p:cNvSpPr txBox="1"/>
          <p:nvPr/>
        </p:nvSpPr>
        <p:spPr>
          <a:xfrm>
            <a:off x="976625" y="3824799"/>
            <a:ext cx="7446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Proxima Nova"/>
                <a:ea typeface="Proxima Nova"/>
                <a:cs typeface="Proxima Nova"/>
                <a:sym typeface="Proxima Nova"/>
              </a:rPr>
              <a:t>Public Record</a:t>
            </a:r>
            <a:endParaRPr b="1" i="0" sz="1200" u="none" cap="none" strike="noStrike">
              <a:solidFill>
                <a:schemeClr val="lt1"/>
              </a:solidFill>
              <a:latin typeface="Proxima Nova"/>
              <a:ea typeface="Proxima Nova"/>
              <a:cs typeface="Proxima Nova"/>
              <a:sym typeface="Proxima Nova"/>
            </a:endParaRPr>
          </a:p>
        </p:txBody>
      </p:sp>
      <p:pic>
        <p:nvPicPr>
          <p:cNvPr id="3384" name="Google Shape;3384;p7"/>
          <p:cNvPicPr preferRelativeResize="0"/>
          <p:nvPr/>
        </p:nvPicPr>
        <p:blipFill rotWithShape="1">
          <a:blip r:embed="rId4">
            <a:alphaModFix/>
          </a:blip>
          <a:srcRect b="0" l="0" r="0" t="0"/>
          <a:stretch/>
        </p:blipFill>
        <p:spPr>
          <a:xfrm>
            <a:off x="485150" y="2829499"/>
            <a:ext cx="317250" cy="660925"/>
          </a:xfrm>
          <a:prstGeom prst="rect">
            <a:avLst/>
          </a:prstGeom>
          <a:noFill/>
          <a:ln>
            <a:noFill/>
          </a:ln>
        </p:spPr>
      </p:pic>
      <p:sp>
        <p:nvSpPr>
          <p:cNvPr id="3385" name="Google Shape;3385;p7"/>
          <p:cNvSpPr txBox="1"/>
          <p:nvPr/>
        </p:nvSpPr>
        <p:spPr>
          <a:xfrm>
            <a:off x="976625" y="2882912"/>
            <a:ext cx="7446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Proxima Nova"/>
                <a:ea typeface="Proxima Nova"/>
                <a:cs typeface="Proxima Nova"/>
                <a:sym typeface="Proxima Nova"/>
              </a:rPr>
              <a:t>RE</a:t>
            </a:r>
            <a:endParaRPr b="1" i="0" sz="12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Proxima Nova"/>
                <a:ea typeface="Proxima Nova"/>
                <a:cs typeface="Proxima Nova"/>
                <a:sym typeface="Proxima Nova"/>
              </a:rPr>
              <a:t>Agents</a:t>
            </a:r>
            <a:endParaRPr b="1" i="0" sz="1200" u="none" cap="none" strike="noStrike">
              <a:solidFill>
                <a:schemeClr val="lt1"/>
              </a:solidFill>
              <a:latin typeface="Proxima Nova"/>
              <a:ea typeface="Proxima Nova"/>
              <a:cs typeface="Proxima Nova"/>
              <a:sym typeface="Proxima Nova"/>
            </a:endParaRPr>
          </a:p>
        </p:txBody>
      </p:sp>
      <p:pic>
        <p:nvPicPr>
          <p:cNvPr id="3386" name="Google Shape;3386;p7"/>
          <p:cNvPicPr preferRelativeResize="0"/>
          <p:nvPr/>
        </p:nvPicPr>
        <p:blipFill rotWithShape="1">
          <a:blip r:embed="rId5">
            <a:alphaModFix/>
          </a:blip>
          <a:srcRect b="0" l="0" r="0" t="0"/>
          <a:stretch/>
        </p:blipFill>
        <p:spPr>
          <a:xfrm>
            <a:off x="1848350" y="3904808"/>
            <a:ext cx="407950" cy="407950"/>
          </a:xfrm>
          <a:prstGeom prst="rect">
            <a:avLst/>
          </a:prstGeom>
          <a:noFill/>
          <a:ln>
            <a:noFill/>
          </a:ln>
        </p:spPr>
      </p:pic>
      <p:sp>
        <p:nvSpPr>
          <p:cNvPr id="3387" name="Google Shape;3387;p7"/>
          <p:cNvSpPr txBox="1"/>
          <p:nvPr/>
        </p:nvSpPr>
        <p:spPr>
          <a:xfrm>
            <a:off x="2351063" y="3824812"/>
            <a:ext cx="7446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Proxima Nova"/>
                <a:ea typeface="Proxima Nova"/>
                <a:cs typeface="Proxima Nova"/>
                <a:sym typeface="Proxima Nova"/>
              </a:rPr>
              <a:t>MLS</a:t>
            </a:r>
            <a:endParaRPr b="1" i="0" sz="12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200"/>
              <a:buFont typeface="Arial"/>
              <a:buNone/>
            </a:pPr>
            <a:r>
              <a:rPr b="1" i="0" lang="en" sz="1200" u="none" cap="none" strike="noStrike">
                <a:solidFill>
                  <a:schemeClr val="lt1"/>
                </a:solidFill>
                <a:latin typeface="Proxima Nova"/>
                <a:ea typeface="Proxima Nova"/>
                <a:cs typeface="Proxima Nova"/>
                <a:sym typeface="Proxima Nova"/>
              </a:rPr>
              <a:t>Listings</a:t>
            </a:r>
            <a:endParaRPr b="1" i="0" sz="1200" u="none" cap="none" strike="noStrike">
              <a:solidFill>
                <a:schemeClr val="lt1"/>
              </a:solidFill>
              <a:latin typeface="Proxima Nova"/>
              <a:ea typeface="Proxima Nova"/>
              <a:cs typeface="Proxima Nova"/>
              <a:sym typeface="Proxima Nova"/>
            </a:endParaRPr>
          </a:p>
        </p:txBody>
      </p:sp>
      <p:pic>
        <p:nvPicPr>
          <p:cNvPr id="3388" name="Google Shape;3388;p7"/>
          <p:cNvPicPr preferRelativeResize="0"/>
          <p:nvPr/>
        </p:nvPicPr>
        <p:blipFill rotWithShape="1">
          <a:blip r:embed="rId6">
            <a:alphaModFix/>
          </a:blip>
          <a:srcRect b="0" l="0" r="0" t="0"/>
          <a:stretch/>
        </p:blipFill>
        <p:spPr>
          <a:xfrm>
            <a:off x="1312690" y="1720536"/>
            <a:ext cx="744600" cy="744600"/>
          </a:xfrm>
          <a:prstGeom prst="rect">
            <a:avLst/>
          </a:prstGeom>
          <a:noFill/>
          <a:ln>
            <a:noFill/>
          </a:ln>
        </p:spPr>
      </p:pic>
      <p:sp>
        <p:nvSpPr>
          <p:cNvPr id="3389" name="Google Shape;3389;p7"/>
          <p:cNvSpPr/>
          <p:nvPr/>
        </p:nvSpPr>
        <p:spPr>
          <a:xfrm>
            <a:off x="236750" y="2695512"/>
            <a:ext cx="2896500" cy="1797600"/>
          </a:xfrm>
          <a:prstGeom prst="bracketPair">
            <a:avLst/>
          </a:prstGeom>
          <a:noFill/>
          <a:ln cap="flat" cmpd="sng" w="19050">
            <a:solidFill>
              <a:srgbClr val="C8202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390" name="Google Shape;3390;p7"/>
          <p:cNvSpPr/>
          <p:nvPr/>
        </p:nvSpPr>
        <p:spPr>
          <a:xfrm rot="-8100000">
            <a:off x="2044999" y="1936909"/>
            <a:ext cx="311834" cy="31183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391" name="Google Shape;3391;p7"/>
          <p:cNvSpPr txBox="1"/>
          <p:nvPr/>
        </p:nvSpPr>
        <p:spPr>
          <a:xfrm>
            <a:off x="2453050" y="1815787"/>
            <a:ext cx="944700" cy="554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300"/>
              <a:buFont typeface="Arial"/>
              <a:buNone/>
            </a:pPr>
            <a:r>
              <a:rPr b="1" i="0" lang="en" sz="1300" u="none" cap="none" strike="noStrike">
                <a:solidFill>
                  <a:schemeClr val="lt1"/>
                </a:solidFill>
                <a:latin typeface="Proxima Nova"/>
                <a:ea typeface="Proxima Nova"/>
                <a:cs typeface="Proxima Nova"/>
                <a:sym typeface="Proxima Nova"/>
              </a:rPr>
              <a:t>Download CSV files</a:t>
            </a:r>
            <a:endParaRPr b="1" i="0" sz="1300" u="none" cap="none" strike="noStrike">
              <a:solidFill>
                <a:schemeClr val="lt1"/>
              </a:solidFill>
              <a:latin typeface="Proxima Nova"/>
              <a:ea typeface="Proxima Nova"/>
              <a:cs typeface="Proxima Nova"/>
              <a:sym typeface="Proxima Nova"/>
            </a:endParaRPr>
          </a:p>
        </p:txBody>
      </p:sp>
      <p:sp>
        <p:nvSpPr>
          <p:cNvPr id="3392" name="Google Shape;3392;p7"/>
          <p:cNvSpPr txBox="1"/>
          <p:nvPr/>
        </p:nvSpPr>
        <p:spPr>
          <a:xfrm>
            <a:off x="3290250" y="1867987"/>
            <a:ext cx="2896500" cy="738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lt1"/>
                </a:solidFill>
                <a:latin typeface="Proxima Nova"/>
                <a:ea typeface="Proxima Nova"/>
                <a:cs typeface="Proxima Nova"/>
                <a:sym typeface="Proxima Nova"/>
              </a:rPr>
              <a:t>Clean Compiled CSV</a:t>
            </a:r>
            <a:endParaRPr b="1" i="0" sz="1300" u="none" cap="none" strike="noStrike">
              <a:solidFill>
                <a:schemeClr val="lt1"/>
              </a:solidFill>
              <a:latin typeface="Proxima Nova"/>
              <a:ea typeface="Proxima Nova"/>
              <a:cs typeface="Proxima Nova"/>
              <a:sym typeface="Proxima Nova"/>
            </a:endParaRPr>
          </a:p>
        </p:txBody>
      </p:sp>
      <p:sp>
        <p:nvSpPr>
          <p:cNvPr id="3393" name="Google Shape;3393;p7"/>
          <p:cNvSpPr/>
          <p:nvPr/>
        </p:nvSpPr>
        <p:spPr>
          <a:xfrm>
            <a:off x="4650550" y="3096600"/>
            <a:ext cx="441000" cy="441000"/>
          </a:xfrm>
          <a:prstGeom prst="mathPlus">
            <a:avLst>
              <a:gd fmla="val 23520" name="adj1"/>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394" name="Google Shape;3394;p7"/>
          <p:cNvSpPr/>
          <p:nvPr/>
        </p:nvSpPr>
        <p:spPr>
          <a:xfrm>
            <a:off x="3511589" y="3145388"/>
            <a:ext cx="324600" cy="308700"/>
          </a:xfrm>
          <a:prstGeom prst="star5">
            <a:avLst>
              <a:gd fmla="val 30086" name="adj"/>
              <a:gd fmla="val 105146" name="hf"/>
              <a:gd fmla="val 110557" name="vf"/>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395" name="Google Shape;3395;p7"/>
          <p:cNvSpPr/>
          <p:nvPr/>
        </p:nvSpPr>
        <p:spPr>
          <a:xfrm>
            <a:off x="4708689" y="3640126"/>
            <a:ext cx="324600" cy="339600"/>
          </a:xfrm>
          <a:prstGeom prst="rightArrow">
            <a:avLst>
              <a:gd fmla="val 50000" name="adj1"/>
              <a:gd fmla="val 50000" name="adj2"/>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pic>
        <p:nvPicPr>
          <p:cNvPr id="3396" name="Google Shape;3396;p7"/>
          <p:cNvPicPr preferRelativeResize="0"/>
          <p:nvPr/>
        </p:nvPicPr>
        <p:blipFill rotWithShape="1">
          <a:blip r:embed="rId7">
            <a:alphaModFix/>
          </a:blip>
          <a:srcRect b="0" l="0" r="0" t="0"/>
          <a:stretch/>
        </p:blipFill>
        <p:spPr>
          <a:xfrm>
            <a:off x="3511559" y="3618204"/>
            <a:ext cx="324681" cy="338208"/>
          </a:xfrm>
          <a:prstGeom prst="rect">
            <a:avLst/>
          </a:prstGeom>
          <a:noFill/>
          <a:ln>
            <a:noFill/>
          </a:ln>
        </p:spPr>
      </p:pic>
      <p:sp>
        <p:nvSpPr>
          <p:cNvPr id="3397" name="Google Shape;3397;p7"/>
          <p:cNvSpPr txBox="1"/>
          <p:nvPr/>
        </p:nvSpPr>
        <p:spPr>
          <a:xfrm>
            <a:off x="5033225" y="3107075"/>
            <a:ext cx="1044900" cy="3834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Proxima Nova"/>
                <a:ea typeface="Proxima Nova"/>
                <a:cs typeface="Proxima Nova"/>
                <a:sym typeface="Proxima Nova"/>
              </a:rPr>
              <a:t>Infrastructure</a:t>
            </a:r>
            <a:endParaRPr b="0" i="0" sz="1100" u="none" cap="none" strike="noStrike">
              <a:solidFill>
                <a:schemeClr val="lt1"/>
              </a:solidFill>
              <a:latin typeface="Proxima Nova"/>
              <a:ea typeface="Proxima Nova"/>
              <a:cs typeface="Proxima Nova"/>
              <a:sym typeface="Proxima Nova"/>
            </a:endParaRPr>
          </a:p>
        </p:txBody>
      </p:sp>
      <p:sp>
        <p:nvSpPr>
          <p:cNvPr id="3398" name="Google Shape;3398;p7"/>
          <p:cNvSpPr txBox="1"/>
          <p:nvPr/>
        </p:nvSpPr>
        <p:spPr>
          <a:xfrm>
            <a:off x="5033300" y="3640124"/>
            <a:ext cx="836100" cy="339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Proxima Nova"/>
                <a:ea typeface="Proxima Nova"/>
                <a:cs typeface="Proxima Nova"/>
                <a:sym typeface="Proxima Nova"/>
              </a:rPr>
              <a:t>Transit</a:t>
            </a:r>
            <a:endParaRPr b="0" i="0" sz="1100" u="none" cap="none" strike="noStrike">
              <a:solidFill>
                <a:schemeClr val="lt1"/>
              </a:solidFill>
              <a:latin typeface="Proxima Nova"/>
              <a:ea typeface="Proxima Nova"/>
              <a:cs typeface="Proxima Nova"/>
              <a:sym typeface="Proxima Nova"/>
            </a:endParaRPr>
          </a:p>
        </p:txBody>
      </p:sp>
      <p:sp>
        <p:nvSpPr>
          <p:cNvPr id="3399" name="Google Shape;3399;p7"/>
          <p:cNvSpPr txBox="1"/>
          <p:nvPr/>
        </p:nvSpPr>
        <p:spPr>
          <a:xfrm>
            <a:off x="3836200" y="3120837"/>
            <a:ext cx="944700" cy="408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Proxima Nova"/>
                <a:ea typeface="Proxima Nova"/>
                <a:cs typeface="Proxima Nova"/>
                <a:sym typeface="Proxima Nova"/>
              </a:rPr>
              <a:t>Commercial</a:t>
            </a:r>
            <a:endParaRPr b="0" i="0" sz="1100" u="none" cap="none" strike="noStrike">
              <a:solidFill>
                <a:schemeClr val="lt1"/>
              </a:solidFill>
              <a:latin typeface="Proxima Nova"/>
              <a:ea typeface="Proxima Nova"/>
              <a:cs typeface="Proxima Nova"/>
              <a:sym typeface="Proxima Nova"/>
            </a:endParaRPr>
          </a:p>
        </p:txBody>
      </p:sp>
      <p:sp>
        <p:nvSpPr>
          <p:cNvPr id="3400" name="Google Shape;3400;p7"/>
          <p:cNvSpPr txBox="1"/>
          <p:nvPr/>
        </p:nvSpPr>
        <p:spPr>
          <a:xfrm>
            <a:off x="3863600" y="3637599"/>
            <a:ext cx="944700" cy="339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Proxima Nova"/>
                <a:ea typeface="Proxima Nova"/>
                <a:cs typeface="Proxima Nova"/>
                <a:sym typeface="Proxima Nova"/>
              </a:rPr>
              <a:t>Leisure</a:t>
            </a:r>
            <a:endParaRPr b="0" i="0" sz="1100" u="none" cap="none" strike="noStrike">
              <a:solidFill>
                <a:schemeClr val="lt1"/>
              </a:solidFill>
              <a:latin typeface="Proxima Nova"/>
              <a:ea typeface="Proxima Nova"/>
              <a:cs typeface="Proxima Nova"/>
              <a:sym typeface="Proxima Nova"/>
            </a:endParaRPr>
          </a:p>
        </p:txBody>
      </p:sp>
      <p:sp>
        <p:nvSpPr>
          <p:cNvPr id="3401" name="Google Shape;3401;p7"/>
          <p:cNvSpPr/>
          <p:nvPr/>
        </p:nvSpPr>
        <p:spPr>
          <a:xfrm>
            <a:off x="3394125" y="2979775"/>
            <a:ext cx="2702100" cy="1094400"/>
          </a:xfrm>
          <a:prstGeom prst="bracketPair">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402" name="Google Shape;3402;p7"/>
          <p:cNvSpPr txBox="1"/>
          <p:nvPr/>
        </p:nvSpPr>
        <p:spPr>
          <a:xfrm>
            <a:off x="3394150" y="2722762"/>
            <a:ext cx="2702100" cy="30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lt1"/>
                </a:solidFill>
                <a:latin typeface="Proxima Nova"/>
                <a:ea typeface="Proxima Nova"/>
                <a:cs typeface="Proxima Nova"/>
                <a:sym typeface="Proxima Nova"/>
              </a:rPr>
              <a:t>Neighborhood Factors</a:t>
            </a:r>
            <a:endParaRPr b="1" i="0" sz="1300" u="none" cap="none" strike="noStrike">
              <a:solidFill>
                <a:schemeClr val="lt1"/>
              </a:solidFill>
              <a:latin typeface="Proxima Nova"/>
              <a:ea typeface="Proxima Nova"/>
              <a:cs typeface="Proxima Nova"/>
              <a:sym typeface="Proxima Nova"/>
            </a:endParaRPr>
          </a:p>
        </p:txBody>
      </p:sp>
      <p:sp>
        <p:nvSpPr>
          <p:cNvPr id="3403" name="Google Shape;3403;p7"/>
          <p:cNvSpPr/>
          <p:nvPr/>
        </p:nvSpPr>
        <p:spPr>
          <a:xfrm>
            <a:off x="4582900" y="2308787"/>
            <a:ext cx="324600" cy="324600"/>
          </a:xfrm>
          <a:prstGeom prst="mathMultiply">
            <a:avLst>
              <a:gd fmla="val 23520" name="adj1"/>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404" name="Google Shape;3404;p7"/>
          <p:cNvSpPr/>
          <p:nvPr/>
        </p:nvSpPr>
        <p:spPr>
          <a:xfrm>
            <a:off x="6646325" y="3399062"/>
            <a:ext cx="408000" cy="4080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405" name="Google Shape;3405;p7"/>
          <p:cNvSpPr/>
          <p:nvPr/>
        </p:nvSpPr>
        <p:spPr>
          <a:xfrm>
            <a:off x="6715699" y="3578385"/>
            <a:ext cx="144900" cy="137700"/>
          </a:xfrm>
          <a:prstGeom prst="star5">
            <a:avLst>
              <a:gd fmla="val 30086" name="adj"/>
              <a:gd fmla="val 105146" name="hf"/>
              <a:gd fmla="val 110557" name="vf"/>
            </a:avLst>
          </a:prstGeom>
          <a:solidFill>
            <a:srgbClr val="0D2A47"/>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406" name="Google Shape;3406;p7"/>
          <p:cNvSpPr/>
          <p:nvPr/>
        </p:nvSpPr>
        <p:spPr>
          <a:xfrm>
            <a:off x="6835699" y="3461312"/>
            <a:ext cx="144900" cy="137700"/>
          </a:xfrm>
          <a:prstGeom prst="star5">
            <a:avLst>
              <a:gd fmla="val 30086" name="adj"/>
              <a:gd fmla="val 105146" name="hf"/>
              <a:gd fmla="val 110557" name="vf"/>
            </a:avLst>
          </a:prstGeom>
          <a:solidFill>
            <a:srgbClr val="0D2A47"/>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pic>
        <p:nvPicPr>
          <p:cNvPr id="3407" name="Google Shape;3407;p7"/>
          <p:cNvPicPr preferRelativeResize="0"/>
          <p:nvPr/>
        </p:nvPicPr>
        <p:blipFill rotWithShape="1">
          <a:blip r:embed="rId8">
            <a:alphaModFix/>
          </a:blip>
          <a:srcRect b="0" l="0" r="0" t="0"/>
          <a:stretch/>
        </p:blipFill>
        <p:spPr>
          <a:xfrm>
            <a:off x="6623125" y="2579187"/>
            <a:ext cx="441000" cy="352800"/>
          </a:xfrm>
          <a:prstGeom prst="rect">
            <a:avLst/>
          </a:prstGeom>
          <a:noFill/>
          <a:ln>
            <a:noFill/>
          </a:ln>
        </p:spPr>
      </p:pic>
      <p:sp>
        <p:nvSpPr>
          <p:cNvPr id="3408" name="Google Shape;3408;p7"/>
          <p:cNvSpPr txBox="1"/>
          <p:nvPr/>
        </p:nvSpPr>
        <p:spPr>
          <a:xfrm>
            <a:off x="7185825" y="2425137"/>
            <a:ext cx="1044900" cy="660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Proxima Nova"/>
                <a:ea typeface="Proxima Nova"/>
                <a:cs typeface="Proxima Nova"/>
                <a:sym typeface="Proxima Nova"/>
              </a:rPr>
              <a:t>1. Calculate Nearest Distance</a:t>
            </a:r>
            <a:endParaRPr b="0" i="0" sz="1100" u="none" cap="none" strike="noStrike">
              <a:solidFill>
                <a:schemeClr val="lt1"/>
              </a:solidFill>
              <a:latin typeface="Proxima Nova"/>
              <a:ea typeface="Proxima Nova"/>
              <a:cs typeface="Proxima Nova"/>
              <a:sym typeface="Proxima Nova"/>
            </a:endParaRPr>
          </a:p>
        </p:txBody>
      </p:sp>
      <p:sp>
        <p:nvSpPr>
          <p:cNvPr id="3409" name="Google Shape;3409;p7"/>
          <p:cNvSpPr txBox="1"/>
          <p:nvPr/>
        </p:nvSpPr>
        <p:spPr>
          <a:xfrm>
            <a:off x="7185825" y="3272612"/>
            <a:ext cx="1044900" cy="660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Proxima Nova"/>
                <a:ea typeface="Proxima Nova"/>
                <a:cs typeface="Proxima Nova"/>
                <a:sym typeface="Proxima Nova"/>
              </a:rPr>
              <a:t>2. Count</a:t>
            </a:r>
            <a:endParaRPr b="0" i="0" sz="11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Proxima Nova"/>
                <a:ea typeface="Proxima Nova"/>
                <a:cs typeface="Proxima Nova"/>
                <a:sym typeface="Proxima Nova"/>
              </a:rPr>
              <a:t>Points in</a:t>
            </a:r>
            <a:endParaRPr b="0" i="0" sz="1100" u="none" cap="none" strike="noStrike">
              <a:solidFill>
                <a:schemeClr val="lt1"/>
              </a:solidFill>
              <a:latin typeface="Proxima Nova"/>
              <a:ea typeface="Proxima Nova"/>
              <a:cs typeface="Proxima Nova"/>
              <a:sym typeface="Proxima Nova"/>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Proxima Nova"/>
                <a:ea typeface="Proxima Nova"/>
                <a:cs typeface="Proxima Nova"/>
                <a:sym typeface="Proxima Nova"/>
              </a:rPr>
              <a:t>Buffer</a:t>
            </a:r>
            <a:endParaRPr b="0" i="0" sz="1100" u="none" cap="none" strike="noStrike">
              <a:solidFill>
                <a:schemeClr val="lt1"/>
              </a:solidFill>
              <a:latin typeface="Proxima Nova"/>
              <a:ea typeface="Proxima Nova"/>
              <a:cs typeface="Proxima Nova"/>
              <a:sym typeface="Proxima Nova"/>
            </a:endParaRPr>
          </a:p>
        </p:txBody>
      </p:sp>
      <p:sp>
        <p:nvSpPr>
          <p:cNvPr id="3410" name="Google Shape;3410;p7"/>
          <p:cNvSpPr txBox="1"/>
          <p:nvPr/>
        </p:nvSpPr>
        <p:spPr>
          <a:xfrm>
            <a:off x="6569225" y="1929862"/>
            <a:ext cx="1423500" cy="308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 sz="1100" u="none" cap="none" strike="noStrike">
                <a:solidFill>
                  <a:schemeClr val="lt1"/>
                </a:solidFill>
                <a:latin typeface="Proxima Nova"/>
                <a:ea typeface="Proxima Nova"/>
                <a:cs typeface="Proxima Nova"/>
                <a:sym typeface="Proxima Nova"/>
              </a:rPr>
              <a:t>Spatial Analysis</a:t>
            </a:r>
            <a:endParaRPr b="1" i="0" sz="1100" u="none" cap="none" strike="noStrike">
              <a:solidFill>
                <a:schemeClr val="lt1"/>
              </a:solidFill>
              <a:latin typeface="Proxima Nova"/>
              <a:ea typeface="Proxima Nova"/>
              <a:cs typeface="Proxima Nova"/>
              <a:sym typeface="Proxima Nova"/>
            </a:endParaRPr>
          </a:p>
        </p:txBody>
      </p:sp>
      <p:sp>
        <p:nvSpPr>
          <p:cNvPr id="3411" name="Google Shape;3411;p7"/>
          <p:cNvSpPr/>
          <p:nvPr/>
        </p:nvSpPr>
        <p:spPr>
          <a:xfrm>
            <a:off x="6537425" y="2246812"/>
            <a:ext cx="1487100" cy="1874100"/>
          </a:xfrm>
          <a:prstGeom prst="bracketPair">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412" name="Google Shape;3412;p7"/>
          <p:cNvSpPr/>
          <p:nvPr/>
        </p:nvSpPr>
        <p:spPr>
          <a:xfrm rot="-8100000">
            <a:off x="6047486" y="3133184"/>
            <a:ext cx="311834" cy="31183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413" name="Google Shape;3413;p7"/>
          <p:cNvSpPr/>
          <p:nvPr/>
        </p:nvSpPr>
        <p:spPr>
          <a:xfrm rot="-8100000">
            <a:off x="7987899" y="3133184"/>
            <a:ext cx="311834" cy="31183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414" name="Google Shape;3414;p7"/>
          <p:cNvSpPr txBox="1"/>
          <p:nvPr/>
        </p:nvSpPr>
        <p:spPr>
          <a:xfrm rot="281587">
            <a:off x="8450291" y="2428483"/>
            <a:ext cx="505996" cy="151074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0" i="0" lang="en" sz="3600" u="none" cap="none" strike="noStrike">
                <a:solidFill>
                  <a:schemeClr val="lt1"/>
                </a:solidFill>
                <a:latin typeface="Alfa Slab One"/>
                <a:ea typeface="Alfa Slab One"/>
                <a:cs typeface="Alfa Slab One"/>
                <a:sym typeface="Alfa Slab One"/>
              </a:rPr>
              <a:t>GO!</a:t>
            </a:r>
            <a:endParaRPr b="0" i="0" sz="3600" u="none" cap="none" strike="noStrike">
              <a:solidFill>
                <a:schemeClr val="lt1"/>
              </a:solidFill>
              <a:latin typeface="Alfa Slab One"/>
              <a:ea typeface="Alfa Slab One"/>
              <a:cs typeface="Alfa Slab One"/>
              <a:sym typeface="Alfa Slab One"/>
            </a:endParaRPr>
          </a:p>
        </p:txBody>
      </p:sp>
      <p:sp>
        <p:nvSpPr>
          <p:cNvPr id="3415" name="Google Shape;3415;p7"/>
          <p:cNvSpPr/>
          <p:nvPr/>
        </p:nvSpPr>
        <p:spPr>
          <a:xfrm>
            <a:off x="116625" y="4892812"/>
            <a:ext cx="2768100" cy="208800"/>
          </a:xfrm>
          <a:prstGeom prst="rect">
            <a:avLst/>
          </a:prstGeom>
          <a:solidFill>
            <a:srgbClr val="6600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Proxima Nova"/>
                <a:ea typeface="Proxima Nova"/>
                <a:cs typeface="Proxima Nova"/>
                <a:sym typeface="Proxima Nova"/>
              </a:rPr>
              <a:t>HTML Web Browser</a:t>
            </a:r>
            <a:endParaRPr b="0" i="0" sz="1400" u="none" cap="none" strike="noStrike">
              <a:solidFill>
                <a:schemeClr val="lt1"/>
              </a:solidFill>
              <a:latin typeface="Proxima Nova"/>
              <a:ea typeface="Proxima Nova"/>
              <a:cs typeface="Proxima Nova"/>
              <a:sym typeface="Proxima Nova"/>
            </a:endParaRPr>
          </a:p>
        </p:txBody>
      </p:sp>
      <p:sp>
        <p:nvSpPr>
          <p:cNvPr id="3416" name="Google Shape;3416;p7"/>
          <p:cNvSpPr/>
          <p:nvPr/>
        </p:nvSpPr>
        <p:spPr>
          <a:xfrm>
            <a:off x="2884725" y="4892812"/>
            <a:ext cx="6172200" cy="208800"/>
          </a:xfrm>
          <a:prstGeom prst="rect">
            <a:avLst/>
          </a:prstGeom>
          <a:solidFill>
            <a:srgbClr val="07376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Proxima Nova"/>
                <a:ea typeface="Proxima Nova"/>
                <a:cs typeface="Proxima Nova"/>
                <a:sym typeface="Proxima Nova"/>
              </a:rPr>
              <a:t>.py or .ipynb</a:t>
            </a:r>
            <a:endParaRPr b="0" i="0" sz="1400" u="none" cap="none" strike="noStrike">
              <a:solidFill>
                <a:schemeClr val="lt1"/>
              </a:solidFill>
              <a:latin typeface="Proxima Nova"/>
              <a:ea typeface="Proxima Nova"/>
              <a:cs typeface="Proxima Nova"/>
              <a:sym typeface="Proxima Nova"/>
            </a:endParaRPr>
          </a:p>
        </p:txBody>
      </p:sp>
      <p:sp>
        <p:nvSpPr>
          <p:cNvPr id="3417" name="Google Shape;3417;p7"/>
          <p:cNvSpPr txBox="1"/>
          <p:nvPr/>
        </p:nvSpPr>
        <p:spPr>
          <a:xfrm>
            <a:off x="98750" y="4617662"/>
            <a:ext cx="2177100" cy="208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lt1"/>
                </a:solidFill>
                <a:latin typeface="Proxima Nova"/>
                <a:ea typeface="Proxima Nova"/>
                <a:cs typeface="Proxima Nova"/>
                <a:sym typeface="Proxima Nova"/>
              </a:rPr>
              <a:t>Environment Timeline:</a:t>
            </a:r>
            <a:endParaRPr b="0" i="0" sz="1100" u="none" cap="none" strike="noStrike">
              <a:solidFill>
                <a:schemeClr val="lt1"/>
              </a:solidFill>
              <a:latin typeface="Proxima Nova"/>
              <a:ea typeface="Proxima Nova"/>
              <a:cs typeface="Proxima Nova"/>
              <a:sym typeface="Proxima Nova"/>
            </a:endParaRPr>
          </a:p>
        </p:txBody>
      </p:sp>
      <p:sp>
        <p:nvSpPr>
          <p:cNvPr id="3418" name="Google Shape;3418;p7"/>
          <p:cNvSpPr/>
          <p:nvPr/>
        </p:nvSpPr>
        <p:spPr>
          <a:xfrm rot="-8100000">
            <a:off x="3363374" y="1950534"/>
            <a:ext cx="311834" cy="311834"/>
          </a:xfrm>
          <a:prstGeom prst="rtTriangl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419" name="Google Shape;3419;p7"/>
          <p:cNvSpPr txBox="1"/>
          <p:nvPr/>
        </p:nvSpPr>
        <p:spPr>
          <a:xfrm>
            <a:off x="1795825" y="2826224"/>
            <a:ext cx="1157100" cy="485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000"/>
              <a:buFont typeface="Arial"/>
              <a:buNone/>
            </a:pPr>
            <a:r>
              <a:rPr b="1" i="0" lang="en" sz="2000" u="none" cap="none" strike="noStrike">
                <a:solidFill>
                  <a:srgbClr val="C82022"/>
                </a:solidFill>
                <a:latin typeface="Proxima Nova"/>
                <a:ea typeface="Proxima Nova"/>
                <a:cs typeface="Proxima Nova"/>
                <a:sym typeface="Proxima Nova"/>
              </a:rPr>
              <a:t>Listing Source</a:t>
            </a:r>
            <a:endParaRPr b="1" i="0" sz="2000" u="none" cap="none" strike="noStrike">
              <a:solidFill>
                <a:srgbClr val="C82022"/>
              </a:solidFill>
              <a:latin typeface="Proxima Nova"/>
              <a:ea typeface="Proxima Nova"/>
              <a:cs typeface="Proxima Nova"/>
              <a:sym typeface="Proxima Nova"/>
            </a:endParaRPr>
          </a:p>
        </p:txBody>
      </p:sp>
      <p:sp>
        <p:nvSpPr>
          <p:cNvPr id="3420" name="Google Shape;3420;p7"/>
          <p:cNvSpPr txBox="1"/>
          <p:nvPr/>
        </p:nvSpPr>
        <p:spPr>
          <a:xfrm>
            <a:off x="622200" y="975987"/>
            <a:ext cx="7612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0" i="0" lang="en" sz="1600" u="none" cap="none" strike="noStrike">
                <a:solidFill>
                  <a:srgbClr val="F0335E"/>
                </a:solidFill>
                <a:latin typeface="Alfa Slab One"/>
                <a:ea typeface="Alfa Slab One"/>
                <a:cs typeface="Alfa Slab One"/>
                <a:sym typeface="Alfa Slab One"/>
              </a:rPr>
              <a:t>Housing attributes </a:t>
            </a:r>
            <a:r>
              <a:rPr b="0" i="0" lang="en" sz="1600" u="none" cap="none" strike="noStrike">
                <a:solidFill>
                  <a:schemeClr val="lt1"/>
                </a:solidFill>
                <a:latin typeface="Alfa Slab One"/>
                <a:ea typeface="Alfa Slab One"/>
                <a:cs typeface="Alfa Slab One"/>
                <a:sym typeface="Alfa Slab One"/>
              </a:rPr>
              <a:t>&amp; </a:t>
            </a:r>
            <a:r>
              <a:rPr b="0" i="0" lang="en" sz="1600" u="none" cap="none" strike="noStrike">
                <a:solidFill>
                  <a:srgbClr val="F0335E"/>
                </a:solidFill>
                <a:latin typeface="Alfa Slab One"/>
                <a:ea typeface="Alfa Slab One"/>
                <a:cs typeface="Alfa Slab One"/>
                <a:sym typeface="Alfa Slab One"/>
              </a:rPr>
              <a:t>Neighborhood attributes (Public Services)</a:t>
            </a:r>
            <a:endParaRPr b="0" i="0" sz="1600" u="none" cap="none" strike="noStrike">
              <a:solidFill>
                <a:schemeClr val="lt1"/>
              </a:solidFill>
              <a:latin typeface="Alfa Slab One"/>
              <a:ea typeface="Alfa Slab One"/>
              <a:cs typeface="Alfa Slab One"/>
              <a:sym typeface="Alfa Slab One"/>
            </a:endParaRPr>
          </a:p>
        </p:txBody>
      </p:sp>
      <p:sp>
        <p:nvSpPr>
          <p:cNvPr id="3421" name="Google Shape;3421;p7"/>
          <p:cNvSpPr txBox="1"/>
          <p:nvPr/>
        </p:nvSpPr>
        <p:spPr>
          <a:xfrm>
            <a:off x="564725" y="421450"/>
            <a:ext cx="76701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3000"/>
              <a:buFont typeface="Arial"/>
              <a:buNone/>
            </a:pPr>
            <a:r>
              <a:rPr b="0" i="0" lang="en" sz="3000" u="none" cap="none" strike="noStrike">
                <a:solidFill>
                  <a:schemeClr val="lt1"/>
                </a:solidFill>
                <a:latin typeface="Alfa Slab One"/>
                <a:ea typeface="Alfa Slab One"/>
                <a:cs typeface="Alfa Slab One"/>
                <a:sym typeface="Alfa Slab One"/>
              </a:rPr>
              <a:t>Data we downloaded</a:t>
            </a:r>
            <a:endParaRPr b="0" i="0" sz="1600" u="none" cap="none" strike="noStrike">
              <a:solidFill>
                <a:schemeClr val="lt1"/>
              </a:solidFill>
              <a:latin typeface="Georgia"/>
              <a:ea typeface="Georgia"/>
              <a:cs typeface="Georgia"/>
              <a:sym typeface="Georgi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5" name="Shape 3425"/>
        <p:cNvGrpSpPr/>
        <p:nvPr/>
      </p:nvGrpSpPr>
      <p:grpSpPr>
        <a:xfrm>
          <a:off x="0" y="0"/>
          <a:ext cx="0" cy="0"/>
          <a:chOff x="0" y="0"/>
          <a:chExt cx="0" cy="0"/>
        </a:xfrm>
      </p:grpSpPr>
      <p:sp>
        <p:nvSpPr>
          <p:cNvPr id="3426" name="Google Shape;3426;p8"/>
          <p:cNvSpPr txBox="1"/>
          <p:nvPr>
            <p:ph idx="4294967295" type="ctrTitle"/>
          </p:nvPr>
        </p:nvSpPr>
        <p:spPr>
          <a:xfrm>
            <a:off x="590825" y="252550"/>
            <a:ext cx="4521900" cy="738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FFFFFF"/>
              </a:buClr>
              <a:buSzPts val="2400"/>
              <a:buFont typeface="Arial"/>
              <a:buNone/>
            </a:pPr>
            <a:r>
              <a:rPr b="0" i="0" lang="en" sz="3000" u="none" cap="none" strike="noStrike">
                <a:solidFill>
                  <a:schemeClr val="lt1"/>
                </a:solidFill>
                <a:latin typeface="Alfa Slab One"/>
                <a:ea typeface="Alfa Slab One"/>
                <a:cs typeface="Alfa Slab One"/>
                <a:sym typeface="Alfa Slab One"/>
              </a:rPr>
              <a:t>Eventually!</a:t>
            </a:r>
            <a:endParaRPr b="0" i="0" sz="3800" u="none" cap="none" strike="noStrike">
              <a:solidFill>
                <a:schemeClr val="lt1"/>
              </a:solidFill>
              <a:latin typeface="Alfa Slab One"/>
              <a:ea typeface="Alfa Slab One"/>
              <a:cs typeface="Alfa Slab One"/>
              <a:sym typeface="Alfa Slab One"/>
            </a:endParaRPr>
          </a:p>
        </p:txBody>
      </p:sp>
      <p:sp>
        <p:nvSpPr>
          <p:cNvPr id="3427" name="Google Shape;3427;p8"/>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428" name="Google Shape;3428;p8"/>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429" name="Google Shape;3429;p8"/>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430" name="Google Shape;3430;p8"/>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431" name="Google Shape;3431;p8"/>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432" name="Google Shape;3432;p8"/>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33" name="Google Shape;3433;p8"/>
          <p:cNvGrpSpPr/>
          <p:nvPr/>
        </p:nvGrpSpPr>
        <p:grpSpPr>
          <a:xfrm>
            <a:off x="550075" y="915738"/>
            <a:ext cx="8043848" cy="4021924"/>
            <a:chOff x="625800" y="900675"/>
            <a:chExt cx="8043848" cy="4021924"/>
          </a:xfrm>
        </p:grpSpPr>
        <p:pic>
          <p:nvPicPr>
            <p:cNvPr id="3434" name="Google Shape;3434;p8"/>
            <p:cNvPicPr preferRelativeResize="0"/>
            <p:nvPr/>
          </p:nvPicPr>
          <p:blipFill rotWithShape="1">
            <a:blip r:embed="rId3">
              <a:alphaModFix/>
            </a:blip>
            <a:srcRect b="0" l="0" r="0" t="0"/>
            <a:stretch/>
          </p:blipFill>
          <p:spPr>
            <a:xfrm>
              <a:off x="625800" y="900675"/>
              <a:ext cx="8043848" cy="4021924"/>
            </a:xfrm>
            <a:prstGeom prst="rect">
              <a:avLst/>
            </a:prstGeom>
            <a:noFill/>
            <a:ln>
              <a:noFill/>
            </a:ln>
          </p:spPr>
        </p:pic>
        <p:cxnSp>
          <p:nvCxnSpPr>
            <p:cNvPr id="3435" name="Google Shape;3435;p8"/>
            <p:cNvCxnSpPr/>
            <p:nvPr/>
          </p:nvCxnSpPr>
          <p:spPr>
            <a:xfrm flipH="1">
              <a:off x="2794325" y="2819475"/>
              <a:ext cx="316500" cy="316500"/>
            </a:xfrm>
            <a:prstGeom prst="straightConnector1">
              <a:avLst/>
            </a:prstGeom>
            <a:noFill/>
            <a:ln cap="flat" cmpd="sng" w="9525">
              <a:solidFill>
                <a:schemeClr val="dk1"/>
              </a:solidFill>
              <a:prstDash val="solid"/>
              <a:round/>
              <a:headEnd len="sm" w="sm" type="none"/>
              <a:tailEnd len="med" w="med" type="triangle"/>
            </a:ln>
          </p:spPr>
        </p:cxnSp>
        <p:sp>
          <p:nvSpPr>
            <p:cNvPr id="3436" name="Google Shape;3436;p8"/>
            <p:cNvSpPr txBox="1"/>
            <p:nvPr/>
          </p:nvSpPr>
          <p:spPr>
            <a:xfrm>
              <a:off x="3050425" y="2376400"/>
              <a:ext cx="910200" cy="5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Georgia"/>
                  <a:ea typeface="Georgia"/>
                  <a:cs typeface="Georgia"/>
                  <a:sym typeface="Georgia"/>
                </a:rPr>
                <a:t>Hyde Park, Chicago</a:t>
              </a:r>
              <a:endParaRPr b="0" i="0" sz="1100" u="none" cap="none" strike="noStrike">
                <a:solidFill>
                  <a:schemeClr val="dk1"/>
                </a:solidFill>
                <a:latin typeface="Georgia"/>
                <a:ea typeface="Georgia"/>
                <a:cs typeface="Georgia"/>
                <a:sym typeface="Georgia"/>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0" name="Shape 3440"/>
        <p:cNvGrpSpPr/>
        <p:nvPr/>
      </p:nvGrpSpPr>
      <p:grpSpPr>
        <a:xfrm>
          <a:off x="0" y="0"/>
          <a:ext cx="0" cy="0"/>
          <a:chOff x="0" y="0"/>
          <a:chExt cx="0" cy="0"/>
        </a:xfrm>
      </p:grpSpPr>
      <p:sp>
        <p:nvSpPr>
          <p:cNvPr id="3441" name="Google Shape;3441;p9"/>
          <p:cNvSpPr/>
          <p:nvPr/>
        </p:nvSpPr>
        <p:spPr>
          <a:xfrm>
            <a:off x="667025" y="94650"/>
            <a:ext cx="1313400" cy="2088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Goal</a:t>
            </a:r>
            <a:endParaRPr b="0" i="0" sz="1200" u="none" cap="none" strike="noStrike">
              <a:solidFill>
                <a:srgbClr val="213B55"/>
              </a:solidFill>
              <a:latin typeface="Alfa Slab One"/>
              <a:ea typeface="Alfa Slab One"/>
              <a:cs typeface="Alfa Slab One"/>
              <a:sym typeface="Alfa Slab One"/>
            </a:endParaRPr>
          </a:p>
        </p:txBody>
      </p:sp>
      <p:sp>
        <p:nvSpPr>
          <p:cNvPr id="3442" name="Google Shape;3442;p9"/>
          <p:cNvSpPr/>
          <p:nvPr/>
        </p:nvSpPr>
        <p:spPr>
          <a:xfrm>
            <a:off x="1980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Question</a:t>
            </a:r>
            <a:endParaRPr b="0" i="0" sz="1400" u="none" cap="none" strike="noStrike">
              <a:solidFill>
                <a:srgbClr val="000000"/>
              </a:solidFill>
              <a:latin typeface="Arial"/>
              <a:ea typeface="Arial"/>
              <a:cs typeface="Arial"/>
              <a:sym typeface="Arial"/>
            </a:endParaRPr>
          </a:p>
        </p:txBody>
      </p:sp>
      <p:sp>
        <p:nvSpPr>
          <p:cNvPr id="3443" name="Google Shape;3443;p9"/>
          <p:cNvSpPr/>
          <p:nvPr/>
        </p:nvSpPr>
        <p:spPr>
          <a:xfrm>
            <a:off x="32938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Relevance</a:t>
            </a:r>
            <a:endParaRPr b="0" i="0" sz="1400" u="none" cap="none" strike="noStrike">
              <a:solidFill>
                <a:srgbClr val="000000"/>
              </a:solidFill>
              <a:latin typeface="Arial"/>
              <a:ea typeface="Arial"/>
              <a:cs typeface="Arial"/>
              <a:sym typeface="Arial"/>
            </a:endParaRPr>
          </a:p>
        </p:txBody>
      </p:sp>
      <p:sp>
        <p:nvSpPr>
          <p:cNvPr id="3444" name="Google Shape;3444;p9"/>
          <p:cNvSpPr/>
          <p:nvPr/>
        </p:nvSpPr>
        <p:spPr>
          <a:xfrm>
            <a:off x="46072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Data</a:t>
            </a:r>
            <a:endParaRPr b="0" i="0" sz="1400" u="none" cap="none" strike="noStrike">
              <a:solidFill>
                <a:srgbClr val="000000"/>
              </a:solidFill>
              <a:latin typeface="Arial"/>
              <a:ea typeface="Arial"/>
              <a:cs typeface="Arial"/>
              <a:sym typeface="Arial"/>
            </a:endParaRPr>
          </a:p>
        </p:txBody>
      </p:sp>
      <p:sp>
        <p:nvSpPr>
          <p:cNvPr id="3445" name="Google Shape;3445;p9"/>
          <p:cNvSpPr/>
          <p:nvPr/>
        </p:nvSpPr>
        <p:spPr>
          <a:xfrm>
            <a:off x="5764325" y="94650"/>
            <a:ext cx="11571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213B55"/>
                </a:solidFill>
                <a:latin typeface="Alfa Slab One"/>
                <a:ea typeface="Alfa Slab One"/>
                <a:cs typeface="Alfa Slab One"/>
                <a:sym typeface="Alfa Slab One"/>
              </a:rPr>
              <a:t> </a:t>
            </a:r>
            <a:endParaRPr b="0" i="0" sz="1400" u="none" cap="none" strike="noStrike">
              <a:solidFill>
                <a:srgbClr val="000000"/>
              </a:solidFill>
              <a:latin typeface="Arial"/>
              <a:ea typeface="Arial"/>
              <a:cs typeface="Arial"/>
              <a:sym typeface="Arial"/>
            </a:endParaRPr>
          </a:p>
        </p:txBody>
      </p:sp>
      <p:sp>
        <p:nvSpPr>
          <p:cNvPr id="3446" name="Google Shape;3446;p9"/>
          <p:cNvSpPr/>
          <p:nvPr/>
        </p:nvSpPr>
        <p:spPr>
          <a:xfrm>
            <a:off x="6921425" y="94650"/>
            <a:ext cx="1313400" cy="2088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7" name="Google Shape;3447;p9"/>
          <p:cNvSpPr txBox="1"/>
          <p:nvPr/>
        </p:nvSpPr>
        <p:spPr>
          <a:xfrm>
            <a:off x="1855250" y="885850"/>
            <a:ext cx="16974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chemeClr val="lt1"/>
                </a:solidFill>
                <a:highlight>
                  <a:srgbClr val="F0335E"/>
                </a:highlight>
                <a:latin typeface="Alfa Slab One"/>
                <a:ea typeface="Alfa Slab One"/>
                <a:cs typeface="Alfa Slab One"/>
                <a:sym typeface="Alfa Slab One"/>
              </a:rPr>
              <a:t>City Level </a:t>
            </a:r>
            <a:endParaRPr b="0" i="0" sz="1800" u="none" cap="none" strike="noStrike">
              <a:solidFill>
                <a:srgbClr val="000000"/>
              </a:solidFill>
              <a:highlight>
                <a:srgbClr val="F0335E"/>
              </a:highlight>
              <a:latin typeface="Arial"/>
              <a:ea typeface="Arial"/>
              <a:cs typeface="Arial"/>
              <a:sym typeface="Arial"/>
            </a:endParaRPr>
          </a:p>
        </p:txBody>
      </p:sp>
      <p:sp>
        <p:nvSpPr>
          <p:cNvPr id="3448" name="Google Shape;3448;p9"/>
          <p:cNvSpPr txBox="1"/>
          <p:nvPr/>
        </p:nvSpPr>
        <p:spPr>
          <a:xfrm>
            <a:off x="5974125" y="885850"/>
            <a:ext cx="2352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800"/>
              <a:buFont typeface="Arial"/>
              <a:buNone/>
            </a:pPr>
            <a:r>
              <a:rPr b="0" i="0" lang="en" sz="1800" u="none" cap="none" strike="noStrike">
                <a:solidFill>
                  <a:schemeClr val="lt1"/>
                </a:solidFill>
                <a:highlight>
                  <a:srgbClr val="F0335E"/>
                </a:highlight>
                <a:latin typeface="Alfa Slab One"/>
                <a:ea typeface="Alfa Slab One"/>
                <a:cs typeface="Alfa Slab One"/>
                <a:sym typeface="Alfa Slab One"/>
              </a:rPr>
              <a:t>Inter-City Level</a:t>
            </a:r>
            <a:endParaRPr b="0" i="0" sz="1800" u="none" cap="none" strike="noStrike">
              <a:solidFill>
                <a:srgbClr val="000000"/>
              </a:solidFill>
              <a:highlight>
                <a:srgbClr val="F0335E"/>
              </a:highlight>
              <a:latin typeface="Arial"/>
              <a:ea typeface="Arial"/>
              <a:cs typeface="Arial"/>
              <a:sym typeface="Arial"/>
            </a:endParaRPr>
          </a:p>
        </p:txBody>
      </p:sp>
      <p:sp>
        <p:nvSpPr>
          <p:cNvPr id="3449" name="Google Shape;3449;p9"/>
          <p:cNvSpPr txBox="1"/>
          <p:nvPr/>
        </p:nvSpPr>
        <p:spPr>
          <a:xfrm>
            <a:off x="2023238" y="1514738"/>
            <a:ext cx="13614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1" i="0" lang="en" sz="1600" u="none" cap="none" strike="noStrike">
                <a:solidFill>
                  <a:schemeClr val="lt1"/>
                </a:solidFill>
                <a:latin typeface="Georgia"/>
                <a:ea typeface="Georgia"/>
                <a:cs typeface="Georgia"/>
                <a:sym typeface="Georgia"/>
              </a:rPr>
              <a:t>Chicago</a:t>
            </a:r>
            <a:endParaRPr b="1" i="0" sz="1600" u="none" cap="none" strike="noStrike">
              <a:solidFill>
                <a:schemeClr val="lt1"/>
              </a:solidFill>
              <a:latin typeface="Georgia"/>
              <a:ea typeface="Georgia"/>
              <a:cs typeface="Georgia"/>
              <a:sym typeface="Georgia"/>
            </a:endParaRPr>
          </a:p>
        </p:txBody>
      </p:sp>
      <p:sp>
        <p:nvSpPr>
          <p:cNvPr id="3450" name="Google Shape;3450;p9"/>
          <p:cNvSpPr txBox="1"/>
          <p:nvPr/>
        </p:nvSpPr>
        <p:spPr>
          <a:xfrm>
            <a:off x="1450313" y="3621688"/>
            <a:ext cx="25260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1" i="0" lang="en" sz="1600" u="none" cap="none" strike="noStrike">
                <a:solidFill>
                  <a:schemeClr val="lt1"/>
                </a:solidFill>
                <a:latin typeface="Georgia"/>
                <a:ea typeface="Georgia"/>
                <a:cs typeface="Georgia"/>
                <a:sym typeface="Georgia"/>
              </a:rPr>
              <a:t>City of Los Angeles</a:t>
            </a:r>
            <a:endParaRPr b="1" i="0" sz="1600" u="none" cap="none" strike="noStrike">
              <a:solidFill>
                <a:schemeClr val="lt1"/>
              </a:solidFill>
              <a:latin typeface="Georgia"/>
              <a:ea typeface="Georgia"/>
              <a:cs typeface="Georgia"/>
              <a:sym typeface="Georgia"/>
            </a:endParaRPr>
          </a:p>
        </p:txBody>
      </p:sp>
      <p:sp>
        <p:nvSpPr>
          <p:cNvPr id="3451" name="Google Shape;3451;p9"/>
          <p:cNvSpPr txBox="1"/>
          <p:nvPr/>
        </p:nvSpPr>
        <p:spPr>
          <a:xfrm>
            <a:off x="462063" y="1842213"/>
            <a:ext cx="4216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1" i="0" lang="en" sz="1600" u="none" cap="none" strike="noStrike">
                <a:solidFill>
                  <a:srgbClr val="F0335E"/>
                </a:solidFill>
                <a:latin typeface="Georgia"/>
                <a:ea typeface="Georgia"/>
                <a:cs typeface="Georgia"/>
                <a:sym typeface="Georgia"/>
              </a:rPr>
              <a:t>1281</a:t>
            </a:r>
            <a:r>
              <a:rPr b="1" i="0" lang="en" sz="1600" u="none" cap="none" strike="noStrike">
                <a:solidFill>
                  <a:schemeClr val="lt1"/>
                </a:solidFill>
                <a:latin typeface="Georgia"/>
                <a:ea typeface="Georgia"/>
                <a:cs typeface="Georgia"/>
                <a:sym typeface="Georgia"/>
              </a:rPr>
              <a:t> </a:t>
            </a:r>
            <a:r>
              <a:rPr b="0" i="0" lang="en" sz="1600" u="none" cap="none" strike="noStrike">
                <a:solidFill>
                  <a:schemeClr val="lt1"/>
                </a:solidFill>
                <a:latin typeface="Georgia"/>
                <a:ea typeface="Georgia"/>
                <a:cs typeface="Georgia"/>
                <a:sym typeface="Georgia"/>
              </a:rPr>
              <a:t>listed properties in </a:t>
            </a:r>
            <a:r>
              <a:rPr b="1" i="0" lang="en" sz="1600" u="none" cap="none" strike="noStrike">
                <a:solidFill>
                  <a:srgbClr val="F0335E"/>
                </a:solidFill>
                <a:latin typeface="Georgia"/>
                <a:ea typeface="Georgia"/>
                <a:cs typeface="Georgia"/>
                <a:sym typeface="Georgia"/>
              </a:rPr>
              <a:t>26</a:t>
            </a:r>
            <a:r>
              <a:rPr b="0" i="0" lang="en" sz="1600" u="none" cap="none" strike="noStrike">
                <a:solidFill>
                  <a:schemeClr val="lt1"/>
                </a:solidFill>
                <a:latin typeface="Georgia"/>
                <a:ea typeface="Georgia"/>
                <a:cs typeface="Georgia"/>
                <a:sym typeface="Georgia"/>
              </a:rPr>
              <a:t> neighborhoods</a:t>
            </a:r>
            <a:endParaRPr b="0" i="0" sz="1600" u="none" cap="none" strike="noStrike">
              <a:solidFill>
                <a:schemeClr val="lt1"/>
              </a:solidFill>
              <a:latin typeface="Georgia"/>
              <a:ea typeface="Georgia"/>
              <a:cs typeface="Georgia"/>
              <a:sym typeface="Georgia"/>
            </a:endParaRPr>
          </a:p>
        </p:txBody>
      </p:sp>
      <p:sp>
        <p:nvSpPr>
          <p:cNvPr id="3452" name="Google Shape;3452;p9"/>
          <p:cNvSpPr txBox="1"/>
          <p:nvPr/>
        </p:nvSpPr>
        <p:spPr>
          <a:xfrm>
            <a:off x="605063" y="3921363"/>
            <a:ext cx="4216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1" i="0" lang="en" sz="1600" u="none" cap="none" strike="noStrike">
                <a:solidFill>
                  <a:srgbClr val="F0335E"/>
                </a:solidFill>
                <a:latin typeface="Georgia"/>
                <a:ea typeface="Georgia"/>
                <a:cs typeface="Georgia"/>
                <a:sym typeface="Georgia"/>
              </a:rPr>
              <a:t>317</a:t>
            </a:r>
            <a:r>
              <a:rPr b="1" i="0" lang="en" sz="1600" u="none" cap="none" strike="noStrike">
                <a:solidFill>
                  <a:schemeClr val="lt1"/>
                </a:solidFill>
                <a:latin typeface="Georgia"/>
                <a:ea typeface="Georgia"/>
                <a:cs typeface="Georgia"/>
                <a:sym typeface="Georgia"/>
              </a:rPr>
              <a:t> </a:t>
            </a:r>
            <a:r>
              <a:rPr b="0" i="0" lang="en" sz="1600" u="none" cap="none" strike="noStrike">
                <a:solidFill>
                  <a:schemeClr val="lt1"/>
                </a:solidFill>
                <a:latin typeface="Georgia"/>
                <a:ea typeface="Georgia"/>
                <a:cs typeface="Georgia"/>
                <a:sym typeface="Georgia"/>
              </a:rPr>
              <a:t>listed properties in </a:t>
            </a:r>
            <a:r>
              <a:rPr b="1" i="0" lang="en" sz="1600" u="none" cap="none" strike="noStrike">
                <a:solidFill>
                  <a:srgbClr val="F0335E"/>
                </a:solidFill>
                <a:latin typeface="Georgia"/>
                <a:ea typeface="Georgia"/>
                <a:cs typeface="Georgia"/>
                <a:sym typeface="Georgia"/>
              </a:rPr>
              <a:t>7</a:t>
            </a:r>
            <a:r>
              <a:rPr b="0" i="0" lang="en" sz="1600" u="none" cap="none" strike="noStrike">
                <a:solidFill>
                  <a:schemeClr val="lt1"/>
                </a:solidFill>
                <a:latin typeface="Georgia"/>
                <a:ea typeface="Georgia"/>
                <a:cs typeface="Georgia"/>
                <a:sym typeface="Georgia"/>
              </a:rPr>
              <a:t> neighborhoods</a:t>
            </a:r>
            <a:endParaRPr b="0" i="0" sz="1600" u="none" cap="none" strike="noStrike">
              <a:solidFill>
                <a:schemeClr val="lt1"/>
              </a:solidFill>
              <a:latin typeface="Georgia"/>
              <a:ea typeface="Georgia"/>
              <a:cs typeface="Georgia"/>
              <a:sym typeface="Georgia"/>
            </a:endParaRPr>
          </a:p>
        </p:txBody>
      </p:sp>
      <p:sp>
        <p:nvSpPr>
          <p:cNvPr id="3453" name="Google Shape;3453;p9"/>
          <p:cNvSpPr/>
          <p:nvPr/>
        </p:nvSpPr>
        <p:spPr>
          <a:xfrm>
            <a:off x="4888412" y="2652162"/>
            <a:ext cx="376800" cy="324900"/>
          </a:xfrm>
          <a:prstGeom prst="rightArrow">
            <a:avLst>
              <a:gd fmla="val 50000" name="adj1"/>
              <a:gd fmla="val 50000" name="adj2"/>
            </a:avLst>
          </a:prstGeom>
          <a:noFill/>
          <a:ln cap="flat" cmpd="sng" w="9525">
            <a:solidFill>
              <a:srgbClr val="FFFFFF"/>
            </a:solidFill>
            <a:prstDash val="solid"/>
            <a:round/>
            <a:headEnd len="sm" w="sm" type="none"/>
            <a:tailEnd len="sm" w="sm" type="none"/>
          </a:ln>
          <a:effectLst>
            <a:outerShdw blurRad="57150" rotWithShape="0" algn="bl" dir="5400000" dist="19050">
              <a:srgbClr val="000000">
                <a:alpha val="49803"/>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0335E"/>
              </a:solidFill>
              <a:highlight>
                <a:srgbClr val="F0345E"/>
              </a:highlight>
              <a:latin typeface="Proxima Nova"/>
              <a:ea typeface="Proxima Nova"/>
              <a:cs typeface="Proxima Nova"/>
              <a:sym typeface="Proxima Nova"/>
            </a:endParaRPr>
          </a:p>
        </p:txBody>
      </p:sp>
      <p:sp>
        <p:nvSpPr>
          <p:cNvPr id="3454" name="Google Shape;3454;p9"/>
          <p:cNvSpPr txBox="1"/>
          <p:nvPr/>
        </p:nvSpPr>
        <p:spPr>
          <a:xfrm>
            <a:off x="5880220" y="2391300"/>
            <a:ext cx="2445900" cy="9126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Clr>
                <a:srgbClr val="000000"/>
              </a:buClr>
              <a:buSzPts val="2200"/>
              <a:buFont typeface="Arial"/>
              <a:buNone/>
            </a:pPr>
            <a:r>
              <a:rPr b="1" i="0" lang="en" sz="2200" u="none" cap="none" strike="noStrike">
                <a:solidFill>
                  <a:srgbClr val="F0335E"/>
                </a:solidFill>
                <a:latin typeface="Georgia"/>
                <a:ea typeface="Georgia"/>
                <a:cs typeface="Georgia"/>
                <a:sym typeface="Georgia"/>
              </a:rPr>
              <a:t>41</a:t>
            </a:r>
            <a:r>
              <a:rPr b="0" i="0" lang="en" sz="2200" u="none" cap="none" strike="noStrike">
                <a:solidFill>
                  <a:schemeClr val="lt1"/>
                </a:solidFill>
                <a:latin typeface="Georgia"/>
                <a:ea typeface="Georgia"/>
                <a:cs typeface="Georgia"/>
                <a:sym typeface="Georgia"/>
              </a:rPr>
              <a:t> neighborhoods </a:t>
            </a:r>
            <a:endParaRPr b="0" i="0" sz="2200" u="none" cap="none" strike="noStrike">
              <a:solidFill>
                <a:schemeClr val="lt1"/>
              </a:solidFill>
              <a:latin typeface="Georgia"/>
              <a:ea typeface="Georgia"/>
              <a:cs typeface="Georgia"/>
              <a:sym typeface="Georgia"/>
            </a:endParaRPr>
          </a:p>
          <a:p>
            <a:pPr indent="0" lvl="0" marL="0" marR="0" rtl="0" algn="ctr">
              <a:lnSpc>
                <a:spcPct val="115000"/>
              </a:lnSpc>
              <a:spcBef>
                <a:spcPts val="0"/>
              </a:spcBef>
              <a:spcAft>
                <a:spcPts val="0"/>
              </a:spcAft>
              <a:buClr>
                <a:srgbClr val="000000"/>
              </a:buClr>
              <a:buSzPts val="2200"/>
              <a:buFont typeface="Arial"/>
              <a:buNone/>
            </a:pPr>
            <a:r>
              <a:rPr b="0" i="0" lang="en" sz="2200" u="none" cap="none" strike="noStrike">
                <a:solidFill>
                  <a:schemeClr val="lt1"/>
                </a:solidFill>
                <a:latin typeface="Georgia"/>
                <a:ea typeface="Georgia"/>
                <a:cs typeface="Georgia"/>
                <a:sym typeface="Georgia"/>
              </a:rPr>
              <a:t>in </a:t>
            </a:r>
            <a:r>
              <a:rPr b="1" i="0" lang="en" sz="2200" u="none" cap="none" strike="noStrike">
                <a:solidFill>
                  <a:srgbClr val="F0335E"/>
                </a:solidFill>
                <a:latin typeface="Georgia"/>
                <a:ea typeface="Georgia"/>
                <a:cs typeface="Georgia"/>
                <a:sym typeface="Georgia"/>
              </a:rPr>
              <a:t>3</a:t>
            </a:r>
            <a:r>
              <a:rPr b="0" i="0" lang="en" sz="2200" u="none" cap="none" strike="noStrike">
                <a:solidFill>
                  <a:schemeClr val="lt1"/>
                </a:solidFill>
                <a:latin typeface="Georgia"/>
                <a:ea typeface="Georgia"/>
                <a:cs typeface="Georgia"/>
                <a:sym typeface="Georgia"/>
              </a:rPr>
              <a:t> cities</a:t>
            </a:r>
            <a:endParaRPr b="0" i="0" sz="2200" u="none" cap="none" strike="noStrike">
              <a:solidFill>
                <a:schemeClr val="lt1"/>
              </a:solidFill>
              <a:latin typeface="Georgia"/>
              <a:ea typeface="Georgia"/>
              <a:cs typeface="Georgia"/>
              <a:sym typeface="Georgia"/>
            </a:endParaRPr>
          </a:p>
        </p:txBody>
      </p:sp>
      <p:sp>
        <p:nvSpPr>
          <p:cNvPr id="3455" name="Google Shape;3455;p9"/>
          <p:cNvSpPr txBox="1"/>
          <p:nvPr/>
        </p:nvSpPr>
        <p:spPr>
          <a:xfrm>
            <a:off x="1725963" y="2558750"/>
            <a:ext cx="18411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1" i="0" lang="en" sz="1600" u="none" cap="none" strike="noStrike">
                <a:solidFill>
                  <a:schemeClr val="lt1"/>
                </a:solidFill>
                <a:latin typeface="Georgia"/>
                <a:ea typeface="Georgia"/>
                <a:cs typeface="Georgia"/>
                <a:sym typeface="Georgia"/>
              </a:rPr>
              <a:t>New York City</a:t>
            </a:r>
            <a:endParaRPr b="1" i="0" sz="1600" u="none" cap="none" strike="noStrike">
              <a:solidFill>
                <a:schemeClr val="lt1"/>
              </a:solidFill>
              <a:latin typeface="Georgia"/>
              <a:ea typeface="Georgia"/>
              <a:cs typeface="Georgia"/>
              <a:sym typeface="Georgia"/>
            </a:endParaRPr>
          </a:p>
        </p:txBody>
      </p:sp>
      <p:sp>
        <p:nvSpPr>
          <p:cNvPr id="3456" name="Google Shape;3456;p9"/>
          <p:cNvSpPr txBox="1"/>
          <p:nvPr/>
        </p:nvSpPr>
        <p:spPr>
          <a:xfrm>
            <a:off x="671888" y="2945013"/>
            <a:ext cx="4216500" cy="431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Clr>
                <a:srgbClr val="000000"/>
              </a:buClr>
              <a:buSzPts val="1600"/>
              <a:buFont typeface="Arial"/>
              <a:buNone/>
            </a:pPr>
            <a:r>
              <a:rPr b="1" i="0" lang="en" sz="1600" u="none" cap="none" strike="noStrike">
                <a:solidFill>
                  <a:srgbClr val="F0335E"/>
                </a:solidFill>
                <a:latin typeface="Georgia"/>
                <a:ea typeface="Georgia"/>
                <a:cs typeface="Georgia"/>
                <a:sym typeface="Georgia"/>
              </a:rPr>
              <a:t>519</a:t>
            </a:r>
            <a:r>
              <a:rPr b="1" i="0" lang="en" sz="1600" u="none" cap="none" strike="noStrike">
                <a:solidFill>
                  <a:schemeClr val="lt1"/>
                </a:solidFill>
                <a:latin typeface="Georgia"/>
                <a:ea typeface="Georgia"/>
                <a:cs typeface="Georgia"/>
                <a:sym typeface="Georgia"/>
              </a:rPr>
              <a:t> </a:t>
            </a:r>
            <a:r>
              <a:rPr b="0" i="0" lang="en" sz="1600" u="none" cap="none" strike="noStrike">
                <a:solidFill>
                  <a:schemeClr val="lt1"/>
                </a:solidFill>
                <a:latin typeface="Georgia"/>
                <a:ea typeface="Georgia"/>
                <a:cs typeface="Georgia"/>
                <a:sym typeface="Georgia"/>
              </a:rPr>
              <a:t>listed properties in </a:t>
            </a:r>
            <a:r>
              <a:rPr b="1" i="0" lang="en" sz="1600" u="none" cap="none" strike="noStrike">
                <a:solidFill>
                  <a:srgbClr val="F0335E"/>
                </a:solidFill>
                <a:latin typeface="Georgia"/>
                <a:ea typeface="Georgia"/>
                <a:cs typeface="Georgia"/>
                <a:sym typeface="Georgia"/>
              </a:rPr>
              <a:t>8</a:t>
            </a:r>
            <a:r>
              <a:rPr b="0" i="0" lang="en" sz="1600" u="none" cap="none" strike="noStrike">
                <a:solidFill>
                  <a:schemeClr val="lt1"/>
                </a:solidFill>
                <a:latin typeface="Georgia"/>
                <a:ea typeface="Georgia"/>
                <a:cs typeface="Georgia"/>
                <a:sym typeface="Georgia"/>
              </a:rPr>
              <a:t> neighborhoods</a:t>
            </a:r>
            <a:endParaRPr b="0" i="0" sz="1600" u="none" cap="none" strike="noStrike">
              <a:solidFill>
                <a:schemeClr val="lt1"/>
              </a:solidFill>
              <a:latin typeface="Georgia"/>
              <a:ea typeface="Georgia"/>
              <a:cs typeface="Georgia"/>
              <a:sym typeface="Georgi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eme Park MK Campaign to Celebrate US National Roller Coaster Day by Slidesgo">
  <a:themeElements>
    <a:clrScheme name="Simple Light">
      <a:dk1>
        <a:srgbClr val="0B5394"/>
      </a:dk1>
      <a:lt1>
        <a:srgbClr val="6D9EEB"/>
      </a:lt1>
      <a:dk2>
        <a:srgbClr val="00C3B1"/>
      </a:dk2>
      <a:lt2>
        <a:srgbClr val="FBB929"/>
      </a:lt2>
      <a:accent1>
        <a:srgbClr val="F0345E"/>
      </a:accent1>
      <a:accent2>
        <a:srgbClr val="FFE8D4"/>
      </a:accent2>
      <a:accent3>
        <a:srgbClr val="7FABF0"/>
      </a:accent3>
      <a:accent4>
        <a:srgbClr val="FFFFFF"/>
      </a:accent4>
      <a:accent5>
        <a:srgbClr val="FFFFFF"/>
      </a:accent5>
      <a:accent6>
        <a:srgbClr val="FFFFFF"/>
      </a:accent6>
      <a:hlink>
        <a:srgbClr val="0B539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